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18"/>
  </p:notesMasterIdLst>
  <p:sldIdLst>
    <p:sldId id="2816" r:id="rId2"/>
    <p:sldId id="2805" r:id="rId3"/>
    <p:sldId id="2807" r:id="rId4"/>
    <p:sldId id="2817" r:id="rId5"/>
    <p:sldId id="2809" r:id="rId6"/>
    <p:sldId id="2796" r:id="rId7"/>
    <p:sldId id="2810" r:id="rId8"/>
    <p:sldId id="2811" r:id="rId9"/>
    <p:sldId id="2812" r:id="rId10"/>
    <p:sldId id="2813" r:id="rId11"/>
    <p:sldId id="2814" r:id="rId12"/>
    <p:sldId id="2802" r:id="rId13"/>
    <p:sldId id="2803" r:id="rId14"/>
    <p:sldId id="2781" r:id="rId15"/>
    <p:sldId id="2755" r:id="rId16"/>
    <p:sldId id="2779" r:id="rId17"/>
  </p:sldIdLst>
  <p:sldSz cx="12858750" cy="7232650"/>
  <p:notesSz cx="6858000" cy="9144000"/>
  <p:custShowLst>
    <p:custShow name="自定义放映 1" id="0">
      <p:sldLst>
        <p:sld r:id="rId7"/>
        <p:sld r:id="rId13"/>
        <p:sld r:id="rId14"/>
        <p:sld r:id="rId15"/>
        <p:sld r:id="rId16"/>
        <p:sld r:id="rId17"/>
      </p:sldLst>
    </p:custShow>
  </p:custShowLst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2060"/>
    <a:srgbClr val="F1B015"/>
    <a:srgbClr val="2E2E2E"/>
    <a:srgbClr val="1D1D1D"/>
    <a:srgbClr val="8ED2E2"/>
    <a:srgbClr val="F0D04E"/>
    <a:srgbClr val="03A9F0"/>
    <a:srgbClr val="212E3C"/>
    <a:srgbClr val="FBB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96405" autoAdjust="0"/>
  </p:normalViewPr>
  <p:slideViewPr>
    <p:cSldViewPr>
      <p:cViewPr>
        <p:scale>
          <a:sx n="100" d="100"/>
          <a:sy n="100" d="100"/>
        </p:scale>
        <p:origin x="1960" y="616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/Users/gs/Desktop/&#24037;&#20316;&#31807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Users/gs/Desktop/&#24037;&#20316;&#31807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2016-</a:t>
            </a:r>
            <a:r>
              <a:rPr lang="zh-CN" altLang="en-US" dirty="0"/>
              <a:t>识别准确率</a:t>
            </a:r>
            <a:r>
              <a:rPr lang="zh-CN" altLang="en-US" sz="1400" dirty="0"/>
              <a:t>（百万分之一）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工作表1!$C$10</c:f>
              <c:strCache>
                <c:ptCount val="1"/>
                <c:pt idx="0">
                  <c:v>商汤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工作表1!$C$11</c:f>
              <c:numCache>
                <c:formatCode>General</c:formatCode>
                <c:ptCount val="1"/>
                <c:pt idx="0">
                  <c:v>93.0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D2-154D-B4A1-16EB0873DAC7}"/>
            </c:ext>
          </c:extLst>
        </c:ser>
        <c:ser>
          <c:idx val="1"/>
          <c:order val="1"/>
          <c:tx>
            <c:strRef>
              <c:f>工作表1!$D$10</c:f>
              <c:strCache>
                <c:ptCount val="1"/>
                <c:pt idx="0">
                  <c:v>旷世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工作表1!$D$11</c:f>
              <c:numCache>
                <c:formatCode>General</c:formatCode>
                <c:ptCount val="1"/>
                <c:pt idx="0">
                  <c:v>85.0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3D2-154D-B4A1-16EB0873DAC7}"/>
            </c:ext>
          </c:extLst>
        </c:ser>
        <c:ser>
          <c:idx val="2"/>
          <c:order val="2"/>
          <c:tx>
            <c:strRef>
              <c:f>工作表1!$E$10</c:f>
              <c:strCache>
                <c:ptCount val="1"/>
                <c:pt idx="0">
                  <c:v>依云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工作表1!$E$11</c:f>
              <c:numCache>
                <c:formatCode>General</c:formatCode>
                <c:ptCount val="1"/>
                <c:pt idx="0">
                  <c:v>86.0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3D2-154D-B4A1-16EB0873DAC7}"/>
            </c:ext>
          </c:extLst>
        </c:ser>
        <c:ser>
          <c:idx val="3"/>
          <c:order val="3"/>
          <c:tx>
            <c:strRef>
              <c:f>工作表1!$F$10</c:f>
              <c:strCache>
                <c:ptCount val="1"/>
                <c:pt idx="0">
                  <c:v>汉柏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ash"/>
              </a:ln>
              <a:effectLst/>
            </c:spPr>
            <c:trendlineType val="exp"/>
            <c:dispRSqr val="0"/>
            <c:dispEq val="0"/>
          </c:trendline>
          <c:val>
            <c:numRef>
              <c:f>工作表1!$F$11</c:f>
              <c:numCache>
                <c:formatCode>General</c:formatCode>
                <c:ptCount val="1"/>
                <c:pt idx="0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D2-154D-B4A1-16EB0873DA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2121553280"/>
        <c:axId val="-2121550480"/>
      </c:barChart>
      <c:catAx>
        <c:axId val="-21215532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-2121550480"/>
        <c:crosses val="autoZero"/>
        <c:auto val="1"/>
        <c:lblAlgn val="ctr"/>
        <c:lblOffset val="100"/>
        <c:noMultiLvlLbl val="0"/>
      </c:catAx>
      <c:valAx>
        <c:axId val="-2121550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2155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2017</a:t>
            </a:r>
            <a:r>
              <a:rPr lang="en-US" altLang="zh-CN" dirty="0"/>
              <a:t>-</a:t>
            </a:r>
            <a:r>
              <a:rPr lang="zh-CN" dirty="0"/>
              <a:t>识别准确率</a:t>
            </a:r>
            <a:r>
              <a:rPr lang="zh-CN" altLang="zh-CN" sz="1400" b="1" i="0" u="none" strike="noStrike" cap="all" normalizeH="0" baseline="0" dirty="0">
                <a:effectLst/>
              </a:rPr>
              <a:t>（</a:t>
            </a:r>
            <a:r>
              <a:rPr lang="zh-CN" altLang="en-US" sz="1400" b="1" i="0" u="none" strike="noStrike" cap="all" normalizeH="0" baseline="0" dirty="0">
                <a:effectLst/>
              </a:rPr>
              <a:t>千</a:t>
            </a:r>
            <a:r>
              <a:rPr lang="zh-CN" altLang="zh-CN" sz="1400" b="1" i="0" u="none" strike="noStrike" cap="all" normalizeH="0" baseline="0" dirty="0">
                <a:effectLst/>
              </a:rPr>
              <a:t>万分之一）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工作表1!$C$22</c:f>
              <c:strCache>
                <c:ptCount val="1"/>
                <c:pt idx="0">
                  <c:v>商汤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工作表1!$C$23</c:f>
              <c:numCache>
                <c:formatCode>General</c:formatCode>
                <c:ptCount val="1"/>
                <c:pt idx="0">
                  <c:v>95.0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C26-8441-A365-7135EEC3F415}"/>
            </c:ext>
          </c:extLst>
        </c:ser>
        <c:ser>
          <c:idx val="1"/>
          <c:order val="1"/>
          <c:tx>
            <c:strRef>
              <c:f>工作表1!$D$22</c:f>
              <c:strCache>
                <c:ptCount val="1"/>
                <c:pt idx="0">
                  <c:v>旷世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zh-CN" altLang="en-US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工作表1!$D$23</c:f>
              <c:numCache>
                <c:formatCode>General</c:formatCode>
                <c:ptCount val="1"/>
                <c:pt idx="0">
                  <c:v>86.0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C26-8441-A365-7135EEC3F415}"/>
            </c:ext>
          </c:extLst>
        </c:ser>
        <c:ser>
          <c:idx val="2"/>
          <c:order val="2"/>
          <c:tx>
            <c:strRef>
              <c:f>工作表1!$E$22</c:f>
              <c:strCache>
                <c:ptCount val="1"/>
                <c:pt idx="0">
                  <c:v>依云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zh-CN" altLang="en-US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工作表1!$E$23</c:f>
              <c:numCache>
                <c:formatCode>General</c:formatCode>
                <c:ptCount val="1"/>
                <c:pt idx="0">
                  <c:v>87.0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C26-8441-A365-7135EEC3F415}"/>
            </c:ext>
          </c:extLst>
        </c:ser>
        <c:ser>
          <c:idx val="3"/>
          <c:order val="3"/>
          <c:tx>
            <c:strRef>
              <c:f>工作表1!$F$22</c:f>
              <c:strCache>
                <c:ptCount val="1"/>
                <c:pt idx="0">
                  <c:v>汉柏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zh-CN" altLang="en-US"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工作表1!$F$23</c:f>
              <c:numCache>
                <c:formatCode>General</c:formatCode>
                <c:ptCount val="1"/>
                <c:pt idx="0">
                  <c:v>90.0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C26-8441-A365-7135EEC3F4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2113170736"/>
        <c:axId val="-2113154560"/>
      </c:barChart>
      <c:catAx>
        <c:axId val="-21131707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-2113154560"/>
        <c:crosses val="autoZero"/>
        <c:auto val="1"/>
        <c:lblAlgn val="ctr"/>
        <c:lblOffset val="100"/>
        <c:noMultiLvlLbl val="0"/>
      </c:catAx>
      <c:valAx>
        <c:axId val="-2113154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317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CE571-6DF2-AA41-95A3-7ECF020D140A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8835E3-7CF9-AF47-A183-55CA1DED6FE8}">
      <dgm:prSet phldrT="[文本]"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b="1" dirty="0"/>
            <a:t>人工智能</a:t>
          </a:r>
          <a:r>
            <a:rPr lang="en-US" altLang="zh-CN" sz="2400" b="1" dirty="0"/>
            <a:t>BG</a:t>
          </a:r>
          <a:endParaRPr lang="zh-CN" altLang="en-US" sz="2400" b="1" dirty="0"/>
        </a:p>
      </dgm:t>
    </dgm:pt>
    <dgm:pt modelId="{0F23A5A6-FB68-1F4A-BD11-A27AD7EBB63D}" type="parTrans" cxnId="{5ACF6873-57BC-2547-996E-9FAFC27F44BE}">
      <dgm:prSet/>
      <dgm:spPr/>
      <dgm:t>
        <a:bodyPr/>
        <a:lstStyle/>
        <a:p>
          <a:endParaRPr lang="zh-CN" altLang="en-US"/>
        </a:p>
      </dgm:t>
    </dgm:pt>
    <dgm:pt modelId="{40455559-295B-D242-94FE-CA294A9F07E1}" type="sibTrans" cxnId="{5ACF6873-57BC-2547-996E-9FAFC27F44BE}">
      <dgm:prSet/>
      <dgm:spPr/>
      <dgm:t>
        <a:bodyPr/>
        <a:lstStyle/>
        <a:p>
          <a:endParaRPr lang="zh-CN" altLang="en-US"/>
        </a:p>
      </dgm:t>
    </dgm:pt>
    <dgm:pt modelId="{D1FC5C4B-E3DA-3948-9BEA-EE7D6D9A0954}" type="asst">
      <dgm:prSet phldrT="[文本]" custT="1"/>
      <dgm:spPr>
        <a:solidFill>
          <a:schemeClr val="accent5">
            <a:lumMod val="75000"/>
          </a:schemeClr>
        </a:solidFill>
        <a:effectLst/>
      </dgm:spPr>
      <dgm:t>
        <a:bodyPr/>
        <a:lstStyle/>
        <a:p>
          <a:pPr algn="ctr"/>
          <a:r>
            <a:rPr lang="zh-CN" altLang="en-US" sz="12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总经理：王博</a:t>
          </a:r>
        </a:p>
      </dgm:t>
    </dgm:pt>
    <dgm:pt modelId="{3F27897F-7995-9247-91A9-13ACCDC2C300}" type="parTrans" cxnId="{A69BB7FD-AB07-0747-9227-DE1BAA4641EA}">
      <dgm:prSet/>
      <dgm:spPr/>
      <dgm:t>
        <a:bodyPr/>
        <a:lstStyle/>
        <a:p>
          <a:endParaRPr lang="zh-CN" altLang="en-US"/>
        </a:p>
      </dgm:t>
    </dgm:pt>
    <dgm:pt modelId="{8C4F5AFC-2029-2145-8032-64395C538E77}" type="sibTrans" cxnId="{A69BB7FD-AB07-0747-9227-DE1BAA4641EA}">
      <dgm:prSet/>
      <dgm:spPr/>
      <dgm:t>
        <a:bodyPr/>
        <a:lstStyle/>
        <a:p>
          <a:endParaRPr lang="zh-CN" altLang="en-US"/>
        </a:p>
      </dgm:t>
    </dgm:pt>
    <dgm:pt modelId="{A63FE625-3B7C-7840-8C51-00ECEE26205B}">
      <dgm:prSet phldrT="[文本]"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CTO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办公室</a:t>
          </a:r>
        </a:p>
      </dgm:t>
    </dgm:pt>
    <dgm:pt modelId="{4C5F9129-0B12-324E-AEFC-E946DE03CEC1}" type="parTrans" cxnId="{64A8CDFA-3247-6847-AD64-1431317514A1}">
      <dgm:prSet/>
      <dgm:spPr/>
      <dgm:t>
        <a:bodyPr/>
        <a:lstStyle/>
        <a:p>
          <a:endParaRPr lang="zh-CN" altLang="en-US"/>
        </a:p>
      </dgm:t>
    </dgm:pt>
    <dgm:pt modelId="{9D3390E7-6300-8046-A4CF-0193E7BF7885}" type="sibTrans" cxnId="{64A8CDFA-3247-6847-AD64-1431317514A1}">
      <dgm:prSet/>
      <dgm:spPr/>
      <dgm:t>
        <a:bodyPr/>
        <a:lstStyle/>
        <a:p>
          <a:endParaRPr lang="zh-CN" altLang="en-US"/>
        </a:p>
      </dgm:t>
    </dgm:pt>
    <dgm:pt modelId="{EDF07316-8F9A-F24B-AD75-8AB8BA7C5A22}">
      <dgm:prSet phldrT="[文本]" custT="1"/>
      <dgm:spPr>
        <a:solidFill>
          <a:srgbClr val="0070C0"/>
        </a:solidFill>
      </dgm:spPr>
      <dgm:t>
        <a:bodyPr/>
        <a:lstStyle/>
        <a:p>
          <a:pPr algn="ctr"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汉柏研究院</a:t>
          </a:r>
        </a:p>
      </dgm:t>
    </dgm:pt>
    <dgm:pt modelId="{431D5CDF-8DFB-6445-9B52-35D09D9FEB55}" type="parTrans" cxnId="{20E2DD7A-7BBA-644E-98FF-6FE3FCDAD57A}">
      <dgm:prSet/>
      <dgm:spPr/>
      <dgm:t>
        <a:bodyPr/>
        <a:lstStyle/>
        <a:p>
          <a:endParaRPr lang="zh-CN" altLang="en-US"/>
        </a:p>
      </dgm:t>
    </dgm:pt>
    <dgm:pt modelId="{7AE71333-1B71-EC4F-A180-06182ED7E6EB}" type="sibTrans" cxnId="{20E2DD7A-7BBA-644E-98FF-6FE3FCDAD57A}">
      <dgm:prSet/>
      <dgm:spPr/>
      <dgm:t>
        <a:bodyPr/>
        <a:lstStyle/>
        <a:p>
          <a:endParaRPr lang="zh-CN" altLang="en-US"/>
        </a:p>
      </dgm:t>
    </dgm:pt>
    <dgm:pt modelId="{2D679B96-8D0B-3440-AEAD-E9EF549C297F}">
      <dgm:prSet phldrT="[文本]"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北京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BCA48EB-5946-4F49-91C1-0839D05BB2C7}" type="parTrans" cxnId="{E13C6FCD-35E5-9843-838C-83DFF2E3780A}">
      <dgm:prSet/>
      <dgm:spPr/>
      <dgm:t>
        <a:bodyPr/>
        <a:lstStyle/>
        <a:p>
          <a:endParaRPr lang="zh-CN" altLang="en-US"/>
        </a:p>
      </dgm:t>
    </dgm:pt>
    <dgm:pt modelId="{D8E560B2-EFD1-704D-984B-3B62B327A704}" type="sibTrans" cxnId="{E13C6FCD-35E5-9843-838C-83DFF2E3780A}">
      <dgm:prSet/>
      <dgm:spPr/>
      <dgm:t>
        <a:bodyPr/>
        <a:lstStyle/>
        <a:p>
          <a:endParaRPr lang="zh-CN" altLang="en-US"/>
        </a:p>
      </dgm:t>
    </dgm:pt>
    <dgm:pt modelId="{BB2966F8-CAF3-EE4A-9C8B-A09A4FB2666F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天津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CD789D-A7AA-1A48-8DA4-6AF01FC51D21}" type="parTrans" cxnId="{A38D8573-23AA-7547-ACD1-7630876DF35F}">
      <dgm:prSet/>
      <dgm:spPr/>
      <dgm:t>
        <a:bodyPr/>
        <a:lstStyle/>
        <a:p>
          <a:endParaRPr lang="zh-CN" altLang="en-US"/>
        </a:p>
      </dgm:t>
    </dgm:pt>
    <dgm:pt modelId="{7D774739-C080-7E43-98EA-24C670F4D9C1}" type="sibTrans" cxnId="{A38D8573-23AA-7547-ACD1-7630876DF35F}">
      <dgm:prSet/>
      <dgm:spPr/>
      <dgm:t>
        <a:bodyPr/>
        <a:lstStyle/>
        <a:p>
          <a:endParaRPr lang="zh-CN" altLang="en-US"/>
        </a:p>
      </dgm:t>
    </dgm:pt>
    <dgm:pt modelId="{62A90E23-B6F1-8E40-8D03-EC5A193ADF23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成都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02F88C-5956-E544-908B-49FF319DEA23}" type="parTrans" cxnId="{474551E2-8FBB-A149-B34B-61DFCB7F4CD6}">
      <dgm:prSet/>
      <dgm:spPr/>
      <dgm:t>
        <a:bodyPr/>
        <a:lstStyle/>
        <a:p>
          <a:endParaRPr lang="zh-CN" altLang="en-US"/>
        </a:p>
      </dgm:t>
    </dgm:pt>
    <dgm:pt modelId="{E3FC4BC6-3433-F544-A183-A9C99B1EB484}" type="sibTrans" cxnId="{474551E2-8FBB-A149-B34B-61DFCB7F4CD6}">
      <dgm:prSet/>
      <dgm:spPr/>
      <dgm:t>
        <a:bodyPr/>
        <a:lstStyle/>
        <a:p>
          <a:endParaRPr lang="zh-CN" altLang="en-US"/>
        </a:p>
      </dgm:t>
    </dgm:pt>
    <dgm:pt modelId="{56535C08-3096-B447-9F55-8EE428BD13C4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技术管理</a:t>
          </a:r>
        </a:p>
      </dgm:t>
    </dgm:pt>
    <dgm:pt modelId="{B6104156-4655-DC4C-A617-554FBA7668E6}" type="parTrans" cxnId="{74565E14-9195-D146-A83B-3C82BF42DB13}">
      <dgm:prSet/>
      <dgm:spPr/>
      <dgm:t>
        <a:bodyPr/>
        <a:lstStyle/>
        <a:p>
          <a:endParaRPr lang="zh-CN" altLang="en-US"/>
        </a:p>
      </dgm:t>
    </dgm:pt>
    <dgm:pt modelId="{8A0672EF-D55A-C54C-8D3D-E44E5BF48A55}" type="sibTrans" cxnId="{74565E14-9195-D146-A83B-3C82BF42DB13}">
      <dgm:prSet/>
      <dgm:spPr/>
      <dgm:t>
        <a:bodyPr/>
        <a:lstStyle/>
        <a:p>
          <a:endParaRPr lang="zh-CN" altLang="en-US"/>
        </a:p>
      </dgm:t>
    </dgm:pt>
    <dgm:pt modelId="{0765E20A-BDB0-1D48-95D1-40BF118211A3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项目管理</a:t>
          </a:r>
        </a:p>
      </dgm:t>
    </dgm:pt>
    <dgm:pt modelId="{E657B1D2-94B8-9146-BC77-F593135A90B3}" type="parTrans" cxnId="{21B256D8-4C67-7A4A-BA7A-85863F5143A0}">
      <dgm:prSet/>
      <dgm:spPr/>
      <dgm:t>
        <a:bodyPr/>
        <a:lstStyle/>
        <a:p>
          <a:endParaRPr lang="zh-CN" altLang="en-US"/>
        </a:p>
      </dgm:t>
    </dgm:pt>
    <dgm:pt modelId="{46116908-6AF3-C142-AE02-FC3571D151D2}" type="sibTrans" cxnId="{21B256D8-4C67-7A4A-BA7A-85863F5143A0}">
      <dgm:prSet/>
      <dgm:spPr/>
      <dgm:t>
        <a:bodyPr/>
        <a:lstStyle/>
        <a:p>
          <a:endParaRPr lang="zh-CN" altLang="en-US"/>
        </a:p>
      </dgm:t>
    </dgm:pt>
    <dgm:pt modelId="{02C0DB9E-A70F-824A-9C43-410C5C5FA783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运营支撑</a:t>
          </a:r>
        </a:p>
      </dgm:t>
    </dgm:pt>
    <dgm:pt modelId="{E241E9A0-774F-394E-8203-6A6B39B19338}" type="parTrans" cxnId="{8ECB689A-326E-B947-92CC-68B4CC973D81}">
      <dgm:prSet/>
      <dgm:spPr/>
      <dgm:t>
        <a:bodyPr/>
        <a:lstStyle/>
        <a:p>
          <a:endParaRPr lang="zh-CN" altLang="en-US"/>
        </a:p>
      </dgm:t>
    </dgm:pt>
    <dgm:pt modelId="{5F0FB32E-579E-6048-8A76-ADDEAFF2D672}" type="sibTrans" cxnId="{8ECB689A-326E-B947-92CC-68B4CC973D81}">
      <dgm:prSet/>
      <dgm:spPr/>
      <dgm:t>
        <a:bodyPr/>
        <a:lstStyle/>
        <a:p>
          <a:endParaRPr lang="zh-CN" altLang="en-US"/>
        </a:p>
      </dgm:t>
    </dgm:pt>
    <dgm:pt modelId="{7F1527BA-7FE2-C549-9C3E-AAE5AFEA2D08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算法实验室</a:t>
          </a:r>
        </a:p>
      </dgm:t>
    </dgm:pt>
    <dgm:pt modelId="{02EAABBA-0FFC-524D-885A-7ED9C4E33C49}" type="parTrans" cxnId="{41C989C7-23A2-294E-97A6-22354BB20A0A}">
      <dgm:prSet/>
      <dgm:spPr/>
      <dgm:t>
        <a:bodyPr/>
        <a:lstStyle/>
        <a:p>
          <a:endParaRPr lang="zh-CN" altLang="en-US"/>
        </a:p>
      </dgm:t>
    </dgm:pt>
    <dgm:pt modelId="{6E8827A3-093E-1C4A-B0A5-CA7110C9AF9D}" type="sibTrans" cxnId="{41C989C7-23A2-294E-97A6-22354BB20A0A}">
      <dgm:prSet/>
      <dgm:spPr/>
      <dgm:t>
        <a:bodyPr/>
        <a:lstStyle/>
        <a:p>
          <a:endParaRPr lang="zh-CN" altLang="en-US"/>
        </a:p>
      </dgm:t>
    </dgm:pt>
    <dgm:pt modelId="{E977EA60-6ED6-F443-B9E4-ECC9B4ECEF19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产品市场部</a:t>
          </a:r>
        </a:p>
      </dgm:t>
    </dgm:pt>
    <dgm:pt modelId="{ED918E4F-A388-DD42-945F-5E7A889F8812}" type="parTrans" cxnId="{92695E86-57CC-9D44-93C3-6EF3ECA00340}">
      <dgm:prSet/>
      <dgm:spPr/>
      <dgm:t>
        <a:bodyPr/>
        <a:lstStyle/>
        <a:p>
          <a:endParaRPr lang="zh-CN" altLang="en-US"/>
        </a:p>
      </dgm:t>
    </dgm:pt>
    <dgm:pt modelId="{ECFB62BB-DB8F-6840-BEE1-4C6144193EC9}" type="sibTrans" cxnId="{92695E86-57CC-9D44-93C3-6EF3ECA00340}">
      <dgm:prSet/>
      <dgm:spPr/>
      <dgm:t>
        <a:bodyPr/>
        <a:lstStyle/>
        <a:p>
          <a:endParaRPr lang="zh-CN" altLang="en-US"/>
        </a:p>
      </dgm:t>
    </dgm:pt>
    <dgm:pt modelId="{3797C731-7611-6D46-937F-42BA36A79235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通用</a:t>
          </a:r>
          <a:r>
            <a:rPr lang="zh-CN" altLang="en-US" sz="1050" dirty="0" smtClean="0">
              <a:solidFill>
                <a:schemeClr val="bg1"/>
              </a:solidFill>
            </a:rPr>
            <a:t>业务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平台</a:t>
          </a:r>
          <a:endParaRPr lang="zh-CN" altLang="en-US" sz="1050" dirty="0">
            <a:solidFill>
              <a:schemeClr val="bg1"/>
            </a:solidFill>
          </a:endParaRPr>
        </a:p>
      </dgm:t>
    </dgm:pt>
    <dgm:pt modelId="{0C1A72DF-9270-9748-BD90-3E6886EEAD8B}" type="parTrans" cxnId="{A165CAFE-5A1E-DC4A-842C-95E345E344E5}">
      <dgm:prSet/>
      <dgm:spPr/>
      <dgm:t>
        <a:bodyPr/>
        <a:lstStyle/>
        <a:p>
          <a:endParaRPr lang="zh-CN" altLang="en-US"/>
        </a:p>
      </dgm:t>
    </dgm:pt>
    <dgm:pt modelId="{49891836-9F4A-D44A-AF94-CF59B0CFD8F5}" type="sibTrans" cxnId="{A165CAFE-5A1E-DC4A-842C-95E345E344E5}">
      <dgm:prSet/>
      <dgm:spPr/>
      <dgm:t>
        <a:bodyPr/>
        <a:lstStyle/>
        <a:p>
          <a:endParaRPr lang="zh-CN" altLang="en-US"/>
        </a:p>
      </dgm:t>
    </dgm:pt>
    <dgm:pt modelId="{BD44E9AF-A693-0540-AD26-2645C639E035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通用</a:t>
          </a:r>
          <a:r>
            <a:rPr lang="zh-CN" altLang="en-US" sz="1050" dirty="0" smtClean="0">
              <a:solidFill>
                <a:schemeClr val="bg1"/>
              </a:solidFill>
            </a:rPr>
            <a:t>终端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平台</a:t>
          </a:r>
          <a:endParaRPr lang="zh-CN" altLang="en-US" sz="1050" dirty="0">
            <a:solidFill>
              <a:schemeClr val="bg1"/>
            </a:solidFill>
          </a:endParaRPr>
        </a:p>
      </dgm:t>
    </dgm:pt>
    <dgm:pt modelId="{F685637A-9D16-F54C-8C2F-A03E759B9821}" type="parTrans" cxnId="{9C40B1E4-9B82-344F-8726-412723998CD7}">
      <dgm:prSet/>
      <dgm:spPr/>
      <dgm:t>
        <a:bodyPr/>
        <a:lstStyle/>
        <a:p>
          <a:endParaRPr lang="zh-CN" altLang="en-US"/>
        </a:p>
      </dgm:t>
    </dgm:pt>
    <dgm:pt modelId="{D7EC54BB-7E9D-F240-A872-9636149857FC}" type="sibTrans" cxnId="{9C40B1E4-9B82-344F-8726-412723998CD7}">
      <dgm:prSet/>
      <dgm:spPr/>
      <dgm:t>
        <a:bodyPr/>
        <a:lstStyle/>
        <a:p>
          <a:endParaRPr lang="zh-CN" altLang="en-US"/>
        </a:p>
      </dgm:t>
    </dgm:pt>
    <dgm:pt modelId="{32E0B9A2-49C5-D646-8DCE-5D8394797FB0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平台和</a:t>
          </a:r>
          <a:r>
            <a:rPr lang="zh-CN" altLang="en-US" sz="1050" dirty="0" smtClean="0">
              <a:solidFill>
                <a:schemeClr val="bg1"/>
              </a:solidFill>
            </a:rPr>
            <a:t>解决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方案</a:t>
          </a:r>
          <a:r>
            <a:rPr lang="zh-CN" altLang="en-US" sz="1050" dirty="0">
              <a:solidFill>
                <a:schemeClr val="bg1"/>
              </a:solidFill>
            </a:rPr>
            <a:t>测试</a:t>
          </a:r>
        </a:p>
      </dgm:t>
    </dgm:pt>
    <dgm:pt modelId="{9DB1A9DA-2FFE-1549-87EC-0DC28DB7A7E6}" type="parTrans" cxnId="{D071C3F3-5560-F044-9F2A-9B7CA8DDD1EB}">
      <dgm:prSet/>
      <dgm:spPr/>
      <dgm:t>
        <a:bodyPr/>
        <a:lstStyle/>
        <a:p>
          <a:endParaRPr lang="zh-CN" altLang="en-US"/>
        </a:p>
      </dgm:t>
    </dgm:pt>
    <dgm:pt modelId="{FDFE0C9B-4611-6743-8F90-49E661F2AD06}" type="sibTrans" cxnId="{D071C3F3-5560-F044-9F2A-9B7CA8DDD1EB}">
      <dgm:prSet/>
      <dgm:spPr/>
      <dgm:t>
        <a:bodyPr/>
        <a:lstStyle/>
        <a:p>
          <a:endParaRPr lang="zh-CN" altLang="en-US"/>
        </a:p>
      </dgm:t>
    </dgm:pt>
    <dgm:pt modelId="{9002981E-9B78-604C-9427-293A887BD740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硬件产品</a:t>
          </a: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研发部</a:t>
          </a:r>
        </a:p>
      </dgm:t>
    </dgm:pt>
    <dgm:pt modelId="{7B2E4795-AC32-B945-B504-7ED41F45CCB3}" type="parTrans" cxnId="{EB22E30F-D694-414A-989C-6B4761973A15}">
      <dgm:prSet/>
      <dgm:spPr/>
      <dgm:t>
        <a:bodyPr/>
        <a:lstStyle/>
        <a:p>
          <a:endParaRPr lang="zh-CN" altLang="en-US"/>
        </a:p>
      </dgm:t>
    </dgm:pt>
    <dgm:pt modelId="{0D9B7A0E-B42E-294E-9515-73C212C6B66A}" type="sibTrans" cxnId="{EB22E30F-D694-414A-989C-6B4761973A15}">
      <dgm:prSet/>
      <dgm:spPr/>
      <dgm:t>
        <a:bodyPr/>
        <a:lstStyle/>
        <a:p>
          <a:endParaRPr lang="zh-CN" altLang="en-US"/>
        </a:p>
      </dgm:t>
    </dgm:pt>
    <dgm:pt modelId="{8F84FDCC-A57A-884E-8348-4BC26ACD758A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供应</a:t>
          </a:r>
          <a:r>
            <a:rPr lang="zh-CN" altLang="en-US" sz="1050" dirty="0" smtClean="0">
              <a:solidFill>
                <a:schemeClr val="bg1"/>
              </a:solidFill>
            </a:rPr>
            <a:t>链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管理</a:t>
          </a:r>
          <a:r>
            <a:rPr lang="zh-CN" altLang="en-US" sz="1050" dirty="0">
              <a:solidFill>
                <a:schemeClr val="bg1"/>
              </a:solidFill>
            </a:rPr>
            <a:t>部</a:t>
          </a:r>
        </a:p>
      </dgm:t>
    </dgm:pt>
    <dgm:pt modelId="{5440842D-6086-924E-9F24-9A27853945A1}" type="parTrans" cxnId="{DC83D740-8E38-1A4E-B271-53357F7981BA}">
      <dgm:prSet/>
      <dgm:spPr/>
      <dgm:t>
        <a:bodyPr/>
        <a:lstStyle/>
        <a:p>
          <a:endParaRPr lang="zh-CN" altLang="en-US"/>
        </a:p>
      </dgm:t>
    </dgm:pt>
    <dgm:pt modelId="{62118688-57CD-D04E-A6D7-9B41426C0523}" type="sibTrans" cxnId="{DC83D740-8E38-1A4E-B271-53357F7981BA}">
      <dgm:prSet/>
      <dgm:spPr/>
      <dgm:t>
        <a:bodyPr/>
        <a:lstStyle/>
        <a:p>
          <a:endParaRPr lang="zh-CN" altLang="en-US"/>
        </a:p>
      </dgm:t>
    </dgm:pt>
    <dgm:pt modelId="{CBEAD9CC-D57D-E044-8199-3A019F20E2EE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产品</a:t>
          </a:r>
          <a:r>
            <a:rPr lang="zh-CN" altLang="en-US" sz="1050" dirty="0" smtClean="0">
              <a:solidFill>
                <a:schemeClr val="bg1"/>
              </a:solidFill>
            </a:rPr>
            <a:t>应用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开发</a:t>
          </a:r>
          <a:endParaRPr lang="zh-CN" altLang="en-US" sz="1050" dirty="0">
            <a:solidFill>
              <a:schemeClr val="bg1"/>
            </a:solidFill>
          </a:endParaRPr>
        </a:p>
      </dgm:t>
    </dgm:pt>
    <dgm:pt modelId="{F79B9B43-6C97-3941-9B18-F075483FEFBA}" type="parTrans" cxnId="{0142B8B9-DD57-514D-8780-09CF805CC56B}">
      <dgm:prSet/>
      <dgm:spPr/>
      <dgm:t>
        <a:bodyPr/>
        <a:lstStyle/>
        <a:p>
          <a:endParaRPr lang="zh-CN" altLang="en-US"/>
        </a:p>
      </dgm:t>
    </dgm:pt>
    <dgm:pt modelId="{E6BCBBE0-C102-4A4F-BC4C-751954E5026A}" type="sibTrans" cxnId="{0142B8B9-DD57-514D-8780-09CF805CC56B}">
      <dgm:prSet/>
      <dgm:spPr/>
      <dgm:t>
        <a:bodyPr/>
        <a:lstStyle/>
        <a:p>
          <a:endParaRPr lang="zh-CN" altLang="en-US"/>
        </a:p>
      </dgm:t>
    </dgm:pt>
    <dgm:pt modelId="{6C96ADD8-C37F-0741-A2EE-47A002D6E2A5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产品</a:t>
          </a:r>
          <a:r>
            <a:rPr lang="zh-CN" altLang="en-US" sz="1050" dirty="0" smtClean="0">
              <a:solidFill>
                <a:schemeClr val="bg1"/>
              </a:solidFill>
            </a:rPr>
            <a:t>终端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开发</a:t>
          </a:r>
          <a:endParaRPr lang="zh-CN" altLang="en-US" sz="1050" dirty="0">
            <a:solidFill>
              <a:schemeClr val="bg1"/>
            </a:solidFill>
          </a:endParaRPr>
        </a:p>
      </dgm:t>
    </dgm:pt>
    <dgm:pt modelId="{35247F24-4A61-2C49-8C12-0BEB9C5BFA2D}" type="parTrans" cxnId="{ABB17D3A-A231-D341-9925-347EAE0D744D}">
      <dgm:prSet/>
      <dgm:spPr/>
      <dgm:t>
        <a:bodyPr/>
        <a:lstStyle/>
        <a:p>
          <a:endParaRPr lang="zh-CN" altLang="en-US"/>
        </a:p>
      </dgm:t>
    </dgm:pt>
    <dgm:pt modelId="{21CEBEFB-3F23-9844-BD59-D6D3418A194E}" type="sibTrans" cxnId="{ABB17D3A-A231-D341-9925-347EAE0D744D}">
      <dgm:prSet/>
      <dgm:spPr/>
      <dgm:t>
        <a:bodyPr/>
        <a:lstStyle/>
        <a:p>
          <a:endParaRPr lang="zh-CN" altLang="en-US"/>
        </a:p>
      </dgm:t>
    </dgm:pt>
    <dgm:pt modelId="{D1103C95-9D55-524B-89B9-BE0505249161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视频</a:t>
          </a:r>
          <a:r>
            <a:rPr lang="zh-CN" altLang="en-US" sz="1050" dirty="0" smtClean="0">
              <a:solidFill>
                <a:schemeClr val="bg1"/>
              </a:solidFill>
            </a:rPr>
            <a:t>监控</a:t>
          </a:r>
          <a:endParaRPr lang="en-US" altLang="zh-CN" sz="1050" dirty="0" smtClean="0">
            <a:solidFill>
              <a:schemeClr val="bg1"/>
            </a:solidFill>
          </a:endParaRPr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>
              <a:solidFill>
                <a:schemeClr val="bg1"/>
              </a:solidFill>
            </a:rPr>
            <a:t>产品</a:t>
          </a:r>
          <a:r>
            <a:rPr lang="zh-CN" altLang="en-US" sz="1050" dirty="0">
              <a:solidFill>
                <a:schemeClr val="bg1"/>
              </a:solidFill>
            </a:rPr>
            <a:t>开发</a:t>
          </a:r>
        </a:p>
      </dgm:t>
    </dgm:pt>
    <dgm:pt modelId="{AAD68DAA-53F3-AD4B-8932-7332F3B9F1A8}" type="parTrans" cxnId="{3B44F3DB-83C3-AB4A-B009-A73BB9B5A97B}">
      <dgm:prSet/>
      <dgm:spPr/>
      <dgm:t>
        <a:bodyPr/>
        <a:lstStyle/>
        <a:p>
          <a:endParaRPr lang="zh-CN" altLang="en-US"/>
        </a:p>
      </dgm:t>
    </dgm:pt>
    <dgm:pt modelId="{4CBD6466-C64E-C04B-A71E-1FD9D194B92C}" type="sibTrans" cxnId="{3B44F3DB-83C3-AB4A-B009-A73BB9B5A97B}">
      <dgm:prSet/>
      <dgm:spPr/>
      <dgm:t>
        <a:bodyPr/>
        <a:lstStyle/>
        <a:p>
          <a:endParaRPr lang="zh-CN" altLang="en-US"/>
        </a:p>
      </dgm:t>
    </dgm:pt>
    <dgm:pt modelId="{67DA2529-BC94-6F45-93B6-C3CEAAB446ED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>
              <a:solidFill>
                <a:schemeClr val="bg1"/>
              </a:solidFill>
            </a:rPr>
            <a:t>产品和应用测试部</a:t>
          </a:r>
        </a:p>
      </dgm:t>
    </dgm:pt>
    <dgm:pt modelId="{8E2E09E0-EAD2-FB41-A053-2AC277161C95}" type="parTrans" cxnId="{CFB2664F-1C04-224B-95C3-D56EC77F9BD8}">
      <dgm:prSet/>
      <dgm:spPr/>
      <dgm:t>
        <a:bodyPr/>
        <a:lstStyle/>
        <a:p>
          <a:endParaRPr lang="zh-CN" altLang="en-US"/>
        </a:p>
      </dgm:t>
    </dgm:pt>
    <dgm:pt modelId="{44366042-5E28-F143-9810-CB87A3EAB5BF}" type="sibTrans" cxnId="{CFB2664F-1C04-224B-95C3-D56EC77F9BD8}">
      <dgm:prSet/>
      <dgm:spPr/>
      <dgm:t>
        <a:bodyPr/>
        <a:lstStyle/>
        <a:p>
          <a:endParaRPr lang="zh-CN" altLang="en-US"/>
        </a:p>
      </dgm:t>
    </dgm:pt>
    <dgm:pt modelId="{727772E5-B665-A545-A77D-896765F7AF8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业务平台</a:t>
          </a:r>
        </a:p>
      </dgm:t>
    </dgm:pt>
    <dgm:pt modelId="{BB9F5BBA-77D7-5843-8724-FF59AEF39D8B}" type="parTrans" cxnId="{34804A28-464B-EB42-ADE6-E1B6BA58F3A4}">
      <dgm:prSet/>
      <dgm:spPr/>
      <dgm:t>
        <a:bodyPr/>
        <a:lstStyle/>
        <a:p>
          <a:endParaRPr lang="zh-CN" altLang="en-US"/>
        </a:p>
      </dgm:t>
    </dgm:pt>
    <dgm:pt modelId="{540272D0-65D8-CE46-8E12-E327A034698D}" type="sibTrans" cxnId="{34804A28-464B-EB42-ADE6-E1B6BA58F3A4}">
      <dgm:prSet/>
      <dgm:spPr/>
      <dgm:t>
        <a:bodyPr/>
        <a:lstStyle/>
        <a:p>
          <a:endParaRPr lang="zh-CN" altLang="en-US"/>
        </a:p>
      </dgm:t>
    </dgm:pt>
    <dgm:pt modelId="{644079EC-2148-AC47-9CBF-ABB9B81BC481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数据平台</a:t>
          </a:r>
        </a:p>
      </dgm:t>
    </dgm:pt>
    <dgm:pt modelId="{58108CE8-BFF8-BC46-99B2-BAB8F9C86B9E}" type="parTrans" cxnId="{C80269A6-2986-894B-B8EC-F92D2C311977}">
      <dgm:prSet/>
      <dgm:spPr/>
      <dgm:t>
        <a:bodyPr/>
        <a:lstStyle/>
        <a:p>
          <a:endParaRPr lang="zh-CN" altLang="en-US"/>
        </a:p>
      </dgm:t>
    </dgm:pt>
    <dgm:pt modelId="{B247DDCE-625F-AA41-8C4D-4CD086B6614C}" type="sibTrans" cxnId="{C80269A6-2986-894B-B8EC-F92D2C311977}">
      <dgm:prSet/>
      <dgm:spPr/>
      <dgm:t>
        <a:bodyPr/>
        <a:lstStyle/>
        <a:p>
          <a:endParaRPr lang="zh-CN" altLang="en-US"/>
        </a:p>
      </dgm:t>
    </dgm:pt>
    <dgm:pt modelId="{3148DC82-DC1E-9846-9FEB-912AD6CD27B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基础</a:t>
          </a:r>
          <a:r>
            <a:rPr lang="zh-CN" altLang="en-US" sz="1050" dirty="0" smtClean="0"/>
            <a:t>平台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测试</a:t>
          </a:r>
          <a:endParaRPr lang="zh-CN" altLang="en-US" sz="1050" dirty="0"/>
        </a:p>
      </dgm:t>
    </dgm:pt>
    <dgm:pt modelId="{CE079EF1-8789-E449-BBF0-1A0F256835C5}" type="parTrans" cxnId="{0FF0E5A2-C6AE-224D-A937-0CFF75454E16}">
      <dgm:prSet/>
      <dgm:spPr/>
      <dgm:t>
        <a:bodyPr/>
        <a:lstStyle/>
        <a:p>
          <a:endParaRPr lang="zh-CN" altLang="en-US"/>
        </a:p>
      </dgm:t>
    </dgm:pt>
    <dgm:pt modelId="{BF7F1445-F510-044F-A1C4-50EBFA712950}" type="sibTrans" cxnId="{0FF0E5A2-C6AE-224D-A937-0CFF75454E16}">
      <dgm:prSet/>
      <dgm:spPr/>
      <dgm:t>
        <a:bodyPr/>
        <a:lstStyle/>
        <a:p>
          <a:endParaRPr lang="zh-CN" altLang="en-US"/>
        </a:p>
      </dgm:t>
    </dgm:pt>
    <dgm:pt modelId="{26B50DD1-E8B4-0742-919C-1B04209CD049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/>
            <a:t>算法测试</a:t>
          </a:r>
        </a:p>
      </dgm:t>
    </dgm:pt>
    <dgm:pt modelId="{43AD000A-CEF1-FB46-ABC9-FC1276831B3B}" type="parTrans" cxnId="{44E5F583-AA82-FA40-8F85-095B064AA760}">
      <dgm:prSet/>
      <dgm:spPr/>
      <dgm:t>
        <a:bodyPr/>
        <a:lstStyle/>
        <a:p>
          <a:endParaRPr lang="zh-CN" altLang="en-US"/>
        </a:p>
      </dgm:t>
    </dgm:pt>
    <dgm:pt modelId="{4251BAF3-D459-9344-9425-74AB85036FE1}" type="sibTrans" cxnId="{44E5F583-AA82-FA40-8F85-095B064AA760}">
      <dgm:prSet/>
      <dgm:spPr/>
      <dgm:t>
        <a:bodyPr/>
        <a:lstStyle/>
        <a:p>
          <a:endParaRPr lang="zh-CN" altLang="en-US"/>
        </a:p>
      </dgm:t>
    </dgm:pt>
    <dgm:pt modelId="{B7A3EA3E-4A69-A448-AFED-5C313B5914D1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解决</a:t>
          </a:r>
          <a:r>
            <a:rPr lang="zh-CN" altLang="en-US" sz="1050" dirty="0" smtClean="0"/>
            <a:t>方案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测试</a:t>
          </a:r>
          <a:endParaRPr lang="zh-CN" altLang="en-US" sz="1050" dirty="0"/>
        </a:p>
      </dgm:t>
    </dgm:pt>
    <dgm:pt modelId="{0CE48703-91BB-4D49-9EC8-0E11F30541D0}" type="parTrans" cxnId="{400E5E6C-F320-7846-9D30-AD306F626851}">
      <dgm:prSet/>
      <dgm:spPr/>
      <dgm:t>
        <a:bodyPr/>
        <a:lstStyle/>
        <a:p>
          <a:endParaRPr lang="zh-CN" altLang="en-US"/>
        </a:p>
      </dgm:t>
    </dgm:pt>
    <dgm:pt modelId="{81D2BBF1-E853-2D4D-B200-720ACCC19310}" type="sibTrans" cxnId="{400E5E6C-F320-7846-9D30-AD306F626851}">
      <dgm:prSet/>
      <dgm:spPr/>
      <dgm:t>
        <a:bodyPr/>
        <a:lstStyle/>
        <a:p>
          <a:endParaRPr lang="zh-CN" altLang="en-US"/>
        </a:p>
      </dgm:t>
    </dgm:pt>
    <dgm:pt modelId="{EB6D1769-935C-8F48-BCCE-206CD8412AB2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硬件设计</a:t>
          </a:r>
        </a:p>
      </dgm:t>
    </dgm:pt>
    <dgm:pt modelId="{905865AD-4B2E-8C47-BDD4-96B110A7E908}" type="parTrans" cxnId="{CF723F29-C9B1-D947-97C0-8BEC10F8ADED}">
      <dgm:prSet/>
      <dgm:spPr/>
      <dgm:t>
        <a:bodyPr/>
        <a:lstStyle/>
        <a:p>
          <a:endParaRPr lang="zh-CN" altLang="en-US"/>
        </a:p>
      </dgm:t>
    </dgm:pt>
    <dgm:pt modelId="{B9CA9ABC-11A9-2345-8297-9731AFEEC3C7}" type="sibTrans" cxnId="{CF723F29-C9B1-D947-97C0-8BEC10F8ADED}">
      <dgm:prSet/>
      <dgm:spPr/>
      <dgm:t>
        <a:bodyPr/>
        <a:lstStyle/>
        <a:p>
          <a:endParaRPr lang="zh-CN" altLang="en-US"/>
        </a:p>
      </dgm:t>
    </dgm:pt>
    <dgm:pt modelId="{164C2B0B-397D-CA4B-9106-A5D08DE3B4F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硬件电子</a:t>
          </a:r>
        </a:p>
      </dgm:t>
    </dgm:pt>
    <dgm:pt modelId="{BA1C3651-B619-2D4C-A160-4AE064993265}" type="parTrans" cxnId="{DE6A8DDC-E497-CA41-824C-750229C12795}">
      <dgm:prSet/>
      <dgm:spPr/>
      <dgm:t>
        <a:bodyPr/>
        <a:lstStyle/>
        <a:p>
          <a:endParaRPr lang="zh-CN" altLang="en-US"/>
        </a:p>
      </dgm:t>
    </dgm:pt>
    <dgm:pt modelId="{8BD0685D-2949-3B4E-85E4-2A38B46E1335}" type="sibTrans" cxnId="{DE6A8DDC-E497-CA41-824C-750229C12795}">
      <dgm:prSet/>
      <dgm:spPr/>
      <dgm:t>
        <a:bodyPr/>
        <a:lstStyle/>
        <a:p>
          <a:endParaRPr lang="zh-CN" altLang="en-US"/>
        </a:p>
      </dgm:t>
    </dgm:pt>
    <dgm:pt modelId="{418DBB4A-2554-724B-B7EC-3115E3997AF7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采购</a:t>
          </a:r>
        </a:p>
      </dgm:t>
    </dgm:pt>
    <dgm:pt modelId="{88942110-547D-2147-94B8-432A073073BC}" type="parTrans" cxnId="{8FC5FD1F-40CC-6847-8873-636DCAD6B045}">
      <dgm:prSet/>
      <dgm:spPr/>
      <dgm:t>
        <a:bodyPr/>
        <a:lstStyle/>
        <a:p>
          <a:endParaRPr lang="zh-CN" altLang="en-US"/>
        </a:p>
      </dgm:t>
    </dgm:pt>
    <dgm:pt modelId="{A89AACC0-677B-C44D-B0B5-1DBDC0418644}" type="sibTrans" cxnId="{8FC5FD1F-40CC-6847-8873-636DCAD6B045}">
      <dgm:prSet/>
      <dgm:spPr/>
      <dgm:t>
        <a:bodyPr/>
        <a:lstStyle/>
        <a:p>
          <a:endParaRPr lang="zh-CN" altLang="en-US"/>
        </a:p>
      </dgm:t>
    </dgm:pt>
    <dgm:pt modelId="{C6466D60-71A7-1242-B0EB-34E4B961FA82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/>
            <a:t>品质管理</a:t>
          </a:r>
          <a:endParaRPr lang="zh-CN" altLang="en-US" sz="1050" dirty="0"/>
        </a:p>
      </dgm:t>
    </dgm:pt>
    <dgm:pt modelId="{1C2FB7B9-01CF-6A44-B924-1D418F05BBF0}" type="parTrans" cxnId="{74B2A5F9-F0F6-8B49-AEC1-F855F1F4D992}">
      <dgm:prSet/>
      <dgm:spPr/>
      <dgm:t>
        <a:bodyPr/>
        <a:lstStyle/>
        <a:p>
          <a:endParaRPr lang="zh-CN" altLang="en-US"/>
        </a:p>
      </dgm:t>
    </dgm:pt>
    <dgm:pt modelId="{353D39F7-C001-F14A-96DC-A96E5D4F9CF1}" type="sibTrans" cxnId="{74B2A5F9-F0F6-8B49-AEC1-F855F1F4D992}">
      <dgm:prSet/>
      <dgm:spPr/>
      <dgm:t>
        <a:bodyPr/>
        <a:lstStyle/>
        <a:p>
          <a:endParaRPr lang="zh-CN" altLang="en-US"/>
        </a:p>
      </dgm:t>
    </dgm:pt>
    <dgm:pt modelId="{58EE267E-5E9D-914C-AC05-25BD2A161A68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动态</a:t>
          </a:r>
          <a:r>
            <a:rPr lang="zh-CN" altLang="en-US" sz="1050" dirty="0" smtClean="0"/>
            <a:t>监控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产品</a:t>
          </a:r>
          <a:r>
            <a:rPr lang="zh-CN" altLang="en-US" sz="1050" dirty="0"/>
            <a:t>测试</a:t>
          </a:r>
        </a:p>
      </dgm:t>
    </dgm:pt>
    <dgm:pt modelId="{178CF018-036E-694F-85DC-28860D9E5E2B}" type="parTrans" cxnId="{0008B337-57F5-7342-96CD-02EC582B60F4}">
      <dgm:prSet/>
      <dgm:spPr/>
      <dgm:t>
        <a:bodyPr/>
        <a:lstStyle/>
        <a:p>
          <a:endParaRPr lang="zh-CN" altLang="en-US"/>
        </a:p>
      </dgm:t>
    </dgm:pt>
    <dgm:pt modelId="{5621BC1B-32E0-2044-8711-8C5E85994C39}" type="sibTrans" cxnId="{0008B337-57F5-7342-96CD-02EC582B60F4}">
      <dgm:prSet/>
      <dgm:spPr/>
      <dgm:t>
        <a:bodyPr/>
        <a:lstStyle/>
        <a:p>
          <a:endParaRPr lang="zh-CN" altLang="en-US"/>
        </a:p>
      </dgm:t>
    </dgm:pt>
    <dgm:pt modelId="{7F5BFE5E-26AE-D94E-BEA6-E1758F52DA72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终端</a:t>
          </a:r>
          <a:r>
            <a:rPr lang="zh-CN" altLang="en-US" sz="1050" dirty="0" smtClean="0"/>
            <a:t>软件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产品</a:t>
          </a:r>
          <a:r>
            <a:rPr lang="zh-CN" altLang="en-US" sz="1050" dirty="0"/>
            <a:t>测试</a:t>
          </a:r>
        </a:p>
      </dgm:t>
    </dgm:pt>
    <dgm:pt modelId="{83316CE0-B4D4-1540-A413-261A14F38196}" type="parTrans" cxnId="{A4BC2AAB-B56C-D648-A6BC-C95A4AC9C69D}">
      <dgm:prSet/>
      <dgm:spPr/>
      <dgm:t>
        <a:bodyPr/>
        <a:lstStyle/>
        <a:p>
          <a:endParaRPr lang="zh-CN" altLang="en-US"/>
        </a:p>
      </dgm:t>
    </dgm:pt>
    <dgm:pt modelId="{1D4A898D-96B2-6A46-8967-0201604F6637}" type="sibTrans" cxnId="{A4BC2AAB-B56C-D648-A6BC-C95A4AC9C69D}">
      <dgm:prSet/>
      <dgm:spPr/>
      <dgm:t>
        <a:bodyPr/>
        <a:lstStyle/>
        <a:p>
          <a:endParaRPr lang="zh-CN" altLang="en-US"/>
        </a:p>
      </dgm:t>
    </dgm:pt>
    <dgm:pt modelId="{7D3AFC96-6ACD-6043-962D-07E6F7A31D5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解决</a:t>
          </a:r>
          <a:r>
            <a:rPr lang="zh-CN" altLang="en-US" sz="1050" dirty="0" smtClean="0"/>
            <a:t>方案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测试</a:t>
          </a:r>
          <a:endParaRPr lang="zh-CN" altLang="en-US" sz="1050" dirty="0"/>
        </a:p>
      </dgm:t>
    </dgm:pt>
    <dgm:pt modelId="{900F60CD-1F96-984A-88F5-787FAF768B60}" type="parTrans" cxnId="{E70D5966-C858-6740-A146-0EBE0B010D1D}">
      <dgm:prSet/>
      <dgm:spPr/>
      <dgm:t>
        <a:bodyPr/>
        <a:lstStyle/>
        <a:p>
          <a:endParaRPr lang="zh-CN" altLang="en-US"/>
        </a:p>
      </dgm:t>
    </dgm:pt>
    <dgm:pt modelId="{7DF2A9D7-CBF4-104F-B92B-56501269E7A0}" type="sibTrans" cxnId="{E70D5966-C858-6740-A146-0EBE0B010D1D}">
      <dgm:prSet/>
      <dgm:spPr/>
      <dgm:t>
        <a:bodyPr/>
        <a:lstStyle/>
        <a:p>
          <a:endParaRPr lang="zh-CN" altLang="en-US"/>
        </a:p>
      </dgm:t>
    </dgm:pt>
    <dgm:pt modelId="{5C457E93-9C9B-4942-A6A3-5D570C1CFEFA}">
      <dgm:prSet custT="1"/>
      <dgm:spPr>
        <a:solidFill>
          <a:srgbClr val="0070C0"/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行业</a:t>
          </a:r>
          <a:r>
            <a:rPr lang="zh-CN" altLang="en-US" sz="1050" dirty="0" smtClean="0"/>
            <a:t>应用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开发</a:t>
          </a:r>
          <a:endParaRPr lang="zh-CN" altLang="en-US" sz="1050" dirty="0"/>
        </a:p>
      </dgm:t>
    </dgm:pt>
    <dgm:pt modelId="{A6C0F568-14DD-4447-8669-674B7F82662D}" type="parTrans" cxnId="{39912E18-6B21-8846-B323-B087D4BBDD75}">
      <dgm:prSet/>
      <dgm:spPr/>
      <dgm:t>
        <a:bodyPr/>
        <a:lstStyle/>
        <a:p>
          <a:endParaRPr lang="zh-CN" altLang="en-US"/>
        </a:p>
      </dgm:t>
    </dgm:pt>
    <dgm:pt modelId="{EF5FD3A8-3749-1E4D-AD25-6D0F95C84D11}" type="sibTrans" cxnId="{39912E18-6B21-8846-B323-B087D4BBDD75}">
      <dgm:prSet/>
      <dgm:spPr/>
      <dgm:t>
        <a:bodyPr/>
        <a:lstStyle/>
        <a:p>
          <a:endParaRPr lang="zh-CN" altLang="en-US"/>
        </a:p>
      </dgm:t>
    </dgm:pt>
    <dgm:pt modelId="{E9D4357C-64B8-A144-A515-791CA452C916}" type="asst">
      <dgm:prSet phldrT="[文本]" custT="1"/>
      <dgm:spPr>
        <a:solidFill>
          <a:schemeClr val="accent5">
            <a:lumMod val="75000"/>
          </a:schemeClr>
        </a:solidFill>
        <a:effectLst/>
      </dgm:spPr>
      <dgm:t>
        <a:bodyPr/>
        <a:lstStyle/>
        <a:p>
          <a:pPr algn="l">
            <a:lnSpc>
              <a:spcPts val="1200"/>
            </a:lnSpc>
            <a:spcAft>
              <a:spcPts val="60"/>
            </a:spcAft>
          </a:pPr>
          <a:r>
            <a:rPr lang="en-US" altLang="zh-CN" sz="11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  SVP</a:t>
          </a:r>
          <a:r>
            <a:rPr lang="zh-CN" altLang="en-US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：王晶</a:t>
          </a:r>
          <a:r>
            <a:rPr lang="en-US" altLang="zh-CN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王</a:t>
          </a:r>
          <a:r>
            <a:rPr lang="zh-CN" altLang="en-US" sz="11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海军</a:t>
          </a:r>
          <a:endParaRPr lang="en-US" altLang="zh-CN" sz="1100" b="1" dirty="0" smtClean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algn="l">
            <a:lnSpc>
              <a:spcPts val="1200"/>
            </a:lnSpc>
            <a:spcAft>
              <a:spcPts val="60"/>
            </a:spcAft>
          </a:pPr>
          <a:r>
            <a:rPr lang="en-US" altLang="zh-CN" sz="11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  VP</a:t>
          </a:r>
          <a:r>
            <a:rPr lang="zh-CN" altLang="en-US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：孙健</a:t>
          </a:r>
          <a:r>
            <a:rPr lang="en-US" altLang="zh-CN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11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纪成举</a:t>
          </a:r>
        </a:p>
      </dgm:t>
    </dgm:pt>
    <dgm:pt modelId="{CC5EDAD6-C7B7-7548-8FC3-7B69142EB2D1}" type="parTrans" cxnId="{EB83134A-0FA3-0B45-B1A9-026244E9F73E}">
      <dgm:prSet/>
      <dgm:spPr/>
      <dgm:t>
        <a:bodyPr/>
        <a:lstStyle/>
        <a:p>
          <a:endParaRPr lang="zh-CN" altLang="en-US"/>
        </a:p>
      </dgm:t>
    </dgm:pt>
    <dgm:pt modelId="{6972082F-17D5-1644-B810-AF397F307504}" type="sibTrans" cxnId="{EB83134A-0FA3-0B45-B1A9-026244E9F73E}">
      <dgm:prSet/>
      <dgm:spPr/>
      <dgm:t>
        <a:bodyPr/>
        <a:lstStyle/>
        <a:p>
          <a:endParaRPr lang="zh-CN" altLang="en-US"/>
        </a:p>
      </dgm:t>
    </dgm:pt>
    <dgm:pt modelId="{6ABFDD2B-BB7F-6940-B8ED-DB11719F7B69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综合业务平台产品测试</a:t>
          </a:r>
        </a:p>
      </dgm:t>
    </dgm:pt>
    <dgm:pt modelId="{0FA79604-308B-7347-A7AD-E1BF89E4AB80}" type="sibTrans" cxnId="{27A7E315-474D-BA43-B3A7-6785D03C9820}">
      <dgm:prSet/>
      <dgm:spPr/>
      <dgm:t>
        <a:bodyPr/>
        <a:lstStyle/>
        <a:p>
          <a:endParaRPr lang="zh-CN" altLang="en-US"/>
        </a:p>
      </dgm:t>
    </dgm:pt>
    <dgm:pt modelId="{1BB27FDE-B0E6-D64F-B5AC-94CB8CF6B4E9}" type="parTrans" cxnId="{27A7E315-474D-BA43-B3A7-6785D03C9820}">
      <dgm:prSet/>
      <dgm:spPr/>
      <dgm:t>
        <a:bodyPr/>
        <a:lstStyle/>
        <a:p>
          <a:endParaRPr lang="zh-CN" altLang="en-US"/>
        </a:p>
      </dgm:t>
    </dgm:pt>
    <dgm:pt modelId="{B81A9E55-C348-2B4F-AD49-559E04E4C3F0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/>
            <a:t>硬件</a:t>
          </a:r>
          <a:r>
            <a:rPr lang="zh-CN" altLang="en-US" sz="1050" dirty="0" smtClean="0"/>
            <a:t>项目</a:t>
          </a:r>
          <a:endParaRPr lang="en-US" altLang="zh-CN" sz="1050" dirty="0" smtClean="0"/>
        </a:p>
        <a:p>
          <a:pPr>
            <a:lnSpc>
              <a:spcPts val="1200"/>
            </a:lnSpc>
            <a:spcAft>
              <a:spcPts val="60"/>
            </a:spcAft>
          </a:pPr>
          <a:r>
            <a:rPr lang="zh-CN" altLang="en-US" sz="1050" dirty="0" smtClean="0"/>
            <a:t>管理</a:t>
          </a:r>
          <a:endParaRPr lang="zh-CN" altLang="en-US" sz="1050" dirty="0"/>
        </a:p>
      </dgm:t>
    </dgm:pt>
    <dgm:pt modelId="{25D28FA1-7076-5449-A76B-490C070A66A3}" type="parTrans" cxnId="{ED87434C-2F0D-BC49-A46D-387039443F5F}">
      <dgm:prSet/>
      <dgm:spPr/>
      <dgm:t>
        <a:bodyPr/>
        <a:lstStyle/>
        <a:p>
          <a:endParaRPr lang="zh-CN" altLang="en-US"/>
        </a:p>
      </dgm:t>
    </dgm:pt>
    <dgm:pt modelId="{6BA0C152-5F14-3541-A8E4-ECFE7D8E1D80}" type="sibTrans" cxnId="{ED87434C-2F0D-BC49-A46D-387039443F5F}">
      <dgm:prSet/>
      <dgm:spPr/>
      <dgm:t>
        <a:bodyPr/>
        <a:lstStyle/>
        <a:p>
          <a:endParaRPr lang="zh-CN" altLang="en-US"/>
        </a:p>
      </dgm:t>
    </dgm:pt>
    <dgm:pt modelId="{355EA4BB-BEA9-D243-8E9E-9ACF37CAF647}" type="pres">
      <dgm:prSet presAssocID="{DD5CE571-6DF2-AA41-95A3-7ECF020D14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A82F750-A5A9-3C4B-8C87-BC30A7330A1B}" type="pres">
      <dgm:prSet presAssocID="{398835E3-7CF9-AF47-A183-55CA1DED6FE8}" presName="hierRoot1" presStyleCnt="0">
        <dgm:presLayoutVars>
          <dgm:hierBranch val="init"/>
        </dgm:presLayoutVars>
      </dgm:prSet>
      <dgm:spPr/>
    </dgm:pt>
    <dgm:pt modelId="{B495F110-172F-B443-B340-CF9C500F30D5}" type="pres">
      <dgm:prSet presAssocID="{398835E3-7CF9-AF47-A183-55CA1DED6FE8}" presName="rootComposite1" presStyleCnt="0"/>
      <dgm:spPr/>
    </dgm:pt>
    <dgm:pt modelId="{97121A95-5014-D54A-B8AE-90BECAD8332E}" type="pres">
      <dgm:prSet presAssocID="{398835E3-7CF9-AF47-A183-55CA1DED6FE8}" presName="rootText1" presStyleLbl="node0" presStyleIdx="0" presStyleCnt="1" custScaleX="432898" custScaleY="136363" custLinFactNeighborX="75982" custLinFactNeighborY="-528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D847F3-DAB2-0543-A9B1-24C35F378A59}" type="pres">
      <dgm:prSet presAssocID="{398835E3-7CF9-AF47-A183-55CA1DED6FE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072BF30-DD96-C645-8BD5-C9DEF4D90927}" type="pres">
      <dgm:prSet presAssocID="{398835E3-7CF9-AF47-A183-55CA1DED6FE8}" presName="hierChild2" presStyleCnt="0"/>
      <dgm:spPr/>
    </dgm:pt>
    <dgm:pt modelId="{43A6E8FF-94C8-E248-BD5B-5600133C81EC}" type="pres">
      <dgm:prSet presAssocID="{4C5F9129-0B12-324E-AEFC-E946DE03CEC1}" presName="Name37" presStyleLbl="parChTrans1D2" presStyleIdx="0" presStyleCnt="7"/>
      <dgm:spPr/>
      <dgm:t>
        <a:bodyPr/>
        <a:lstStyle/>
        <a:p>
          <a:endParaRPr lang="zh-CN" altLang="en-US"/>
        </a:p>
      </dgm:t>
    </dgm:pt>
    <dgm:pt modelId="{BD2060B4-3DD6-3443-9BAB-40AB87F247CD}" type="pres">
      <dgm:prSet presAssocID="{A63FE625-3B7C-7840-8C51-00ECEE26205B}" presName="hierRoot2" presStyleCnt="0">
        <dgm:presLayoutVars>
          <dgm:hierBranch val="init"/>
        </dgm:presLayoutVars>
      </dgm:prSet>
      <dgm:spPr/>
    </dgm:pt>
    <dgm:pt modelId="{579341B2-C9BD-B24E-A8BC-CED548C32635}" type="pres">
      <dgm:prSet presAssocID="{A63FE625-3B7C-7840-8C51-00ECEE26205B}" presName="rootComposite" presStyleCnt="0"/>
      <dgm:spPr/>
    </dgm:pt>
    <dgm:pt modelId="{01E269DA-EB33-6346-8337-E205F72E358F}" type="pres">
      <dgm:prSet presAssocID="{A63FE625-3B7C-7840-8C51-00ECEE26205B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43A7DC-E320-5348-BFD1-4ADE87E94223}" type="pres">
      <dgm:prSet presAssocID="{A63FE625-3B7C-7840-8C51-00ECEE26205B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419FCD16-93C5-1F4F-8F9F-9A32839FE07E}" type="pres">
      <dgm:prSet presAssocID="{A63FE625-3B7C-7840-8C51-00ECEE26205B}" presName="hierChild4" presStyleCnt="0"/>
      <dgm:spPr/>
    </dgm:pt>
    <dgm:pt modelId="{60A2A90C-82BF-DB45-B35A-034D5340120A}" type="pres">
      <dgm:prSet presAssocID="{B6104156-4655-DC4C-A617-554FBA7668E6}" presName="Name37" presStyleLbl="parChTrans1D3" presStyleIdx="0" presStyleCnt="15"/>
      <dgm:spPr/>
      <dgm:t>
        <a:bodyPr/>
        <a:lstStyle/>
        <a:p>
          <a:endParaRPr lang="zh-CN" altLang="en-US"/>
        </a:p>
      </dgm:t>
    </dgm:pt>
    <dgm:pt modelId="{0955A2C3-A6B4-6C4F-9AD7-E5CCFCDDA15B}" type="pres">
      <dgm:prSet presAssocID="{56535C08-3096-B447-9F55-8EE428BD13C4}" presName="hierRoot2" presStyleCnt="0">
        <dgm:presLayoutVars>
          <dgm:hierBranch val="init"/>
        </dgm:presLayoutVars>
      </dgm:prSet>
      <dgm:spPr/>
    </dgm:pt>
    <dgm:pt modelId="{6A45990D-CDDB-7945-999D-1E7B1956D076}" type="pres">
      <dgm:prSet presAssocID="{56535C08-3096-B447-9F55-8EE428BD13C4}" presName="rootComposite" presStyleCnt="0"/>
      <dgm:spPr/>
    </dgm:pt>
    <dgm:pt modelId="{A3723AAB-D765-0B4A-B49D-CBC798673C2E}" type="pres">
      <dgm:prSet presAssocID="{56535C08-3096-B447-9F55-8EE428BD13C4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355374-9CA8-9E49-AF0B-60925F771B49}" type="pres">
      <dgm:prSet presAssocID="{56535C08-3096-B447-9F55-8EE428BD13C4}" presName="rootConnector" presStyleLbl="node3" presStyleIdx="0" presStyleCnt="15"/>
      <dgm:spPr/>
      <dgm:t>
        <a:bodyPr/>
        <a:lstStyle/>
        <a:p>
          <a:endParaRPr lang="zh-CN" altLang="en-US"/>
        </a:p>
      </dgm:t>
    </dgm:pt>
    <dgm:pt modelId="{13426839-5814-944C-BAE9-1FA93013F110}" type="pres">
      <dgm:prSet presAssocID="{56535C08-3096-B447-9F55-8EE428BD13C4}" presName="hierChild4" presStyleCnt="0"/>
      <dgm:spPr/>
    </dgm:pt>
    <dgm:pt modelId="{C103EA27-7AC6-7246-A588-BDAB8306B100}" type="pres">
      <dgm:prSet presAssocID="{56535C08-3096-B447-9F55-8EE428BD13C4}" presName="hierChild5" presStyleCnt="0"/>
      <dgm:spPr/>
    </dgm:pt>
    <dgm:pt modelId="{D540D696-D329-9748-BB28-E7D04910CEB8}" type="pres">
      <dgm:prSet presAssocID="{E657B1D2-94B8-9146-BC77-F593135A90B3}" presName="Name37" presStyleLbl="parChTrans1D3" presStyleIdx="1" presStyleCnt="15"/>
      <dgm:spPr/>
      <dgm:t>
        <a:bodyPr/>
        <a:lstStyle/>
        <a:p>
          <a:endParaRPr lang="zh-CN" altLang="en-US"/>
        </a:p>
      </dgm:t>
    </dgm:pt>
    <dgm:pt modelId="{D1E0E89B-7459-3C42-BB4E-091A34064A93}" type="pres">
      <dgm:prSet presAssocID="{0765E20A-BDB0-1D48-95D1-40BF118211A3}" presName="hierRoot2" presStyleCnt="0">
        <dgm:presLayoutVars>
          <dgm:hierBranch val="init"/>
        </dgm:presLayoutVars>
      </dgm:prSet>
      <dgm:spPr/>
    </dgm:pt>
    <dgm:pt modelId="{68F0BB08-5425-B947-A01C-5E7604922F8B}" type="pres">
      <dgm:prSet presAssocID="{0765E20A-BDB0-1D48-95D1-40BF118211A3}" presName="rootComposite" presStyleCnt="0"/>
      <dgm:spPr/>
    </dgm:pt>
    <dgm:pt modelId="{ECA76629-96ED-664E-BF53-BC7D8E7BFA35}" type="pres">
      <dgm:prSet presAssocID="{0765E20A-BDB0-1D48-95D1-40BF118211A3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F2B1B2-0001-EE4F-9CB7-771274D2C334}" type="pres">
      <dgm:prSet presAssocID="{0765E20A-BDB0-1D48-95D1-40BF118211A3}" presName="rootConnector" presStyleLbl="node3" presStyleIdx="1" presStyleCnt="15"/>
      <dgm:spPr/>
      <dgm:t>
        <a:bodyPr/>
        <a:lstStyle/>
        <a:p>
          <a:endParaRPr lang="zh-CN" altLang="en-US"/>
        </a:p>
      </dgm:t>
    </dgm:pt>
    <dgm:pt modelId="{9F300DF9-4FA5-DC49-BFA1-89DBFDADA464}" type="pres">
      <dgm:prSet presAssocID="{0765E20A-BDB0-1D48-95D1-40BF118211A3}" presName="hierChild4" presStyleCnt="0"/>
      <dgm:spPr/>
    </dgm:pt>
    <dgm:pt modelId="{B52EB946-9E17-7146-AA6D-26899289A819}" type="pres">
      <dgm:prSet presAssocID="{0765E20A-BDB0-1D48-95D1-40BF118211A3}" presName="hierChild5" presStyleCnt="0"/>
      <dgm:spPr/>
    </dgm:pt>
    <dgm:pt modelId="{C9E875AC-20CC-8748-93D6-E00A8BE13D0A}" type="pres">
      <dgm:prSet presAssocID="{E241E9A0-774F-394E-8203-6A6B39B19338}" presName="Name37" presStyleLbl="parChTrans1D3" presStyleIdx="2" presStyleCnt="15"/>
      <dgm:spPr/>
      <dgm:t>
        <a:bodyPr/>
        <a:lstStyle/>
        <a:p>
          <a:endParaRPr lang="zh-CN" altLang="en-US"/>
        </a:p>
      </dgm:t>
    </dgm:pt>
    <dgm:pt modelId="{188F4810-5832-CF4D-A886-B79EB839964C}" type="pres">
      <dgm:prSet presAssocID="{02C0DB9E-A70F-824A-9C43-410C5C5FA783}" presName="hierRoot2" presStyleCnt="0">
        <dgm:presLayoutVars>
          <dgm:hierBranch val="init"/>
        </dgm:presLayoutVars>
      </dgm:prSet>
      <dgm:spPr/>
    </dgm:pt>
    <dgm:pt modelId="{CAE4CD18-C6B0-F444-B1DB-4775601130B7}" type="pres">
      <dgm:prSet presAssocID="{02C0DB9E-A70F-824A-9C43-410C5C5FA783}" presName="rootComposite" presStyleCnt="0"/>
      <dgm:spPr/>
    </dgm:pt>
    <dgm:pt modelId="{E8B6FCDB-E8A6-6F41-B44F-163A4E50631B}" type="pres">
      <dgm:prSet presAssocID="{02C0DB9E-A70F-824A-9C43-410C5C5FA783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1F8E5D-4679-6D4F-B378-D022489910A5}" type="pres">
      <dgm:prSet presAssocID="{02C0DB9E-A70F-824A-9C43-410C5C5FA783}" presName="rootConnector" presStyleLbl="node3" presStyleIdx="2" presStyleCnt="15"/>
      <dgm:spPr/>
      <dgm:t>
        <a:bodyPr/>
        <a:lstStyle/>
        <a:p>
          <a:endParaRPr lang="zh-CN" altLang="en-US"/>
        </a:p>
      </dgm:t>
    </dgm:pt>
    <dgm:pt modelId="{6AC839B1-97D3-334B-AF48-F9DED39AB7DF}" type="pres">
      <dgm:prSet presAssocID="{02C0DB9E-A70F-824A-9C43-410C5C5FA783}" presName="hierChild4" presStyleCnt="0"/>
      <dgm:spPr/>
    </dgm:pt>
    <dgm:pt modelId="{E981DA61-34F4-A84F-A19D-C40915773F4F}" type="pres">
      <dgm:prSet presAssocID="{02C0DB9E-A70F-824A-9C43-410C5C5FA783}" presName="hierChild5" presStyleCnt="0"/>
      <dgm:spPr/>
    </dgm:pt>
    <dgm:pt modelId="{343AE3DD-9E71-B042-AB31-05F358C76413}" type="pres">
      <dgm:prSet presAssocID="{A63FE625-3B7C-7840-8C51-00ECEE26205B}" presName="hierChild5" presStyleCnt="0"/>
      <dgm:spPr/>
    </dgm:pt>
    <dgm:pt modelId="{02BA6C54-CB66-4C4C-BE2A-4B91B5204D61}" type="pres">
      <dgm:prSet presAssocID="{431D5CDF-8DFB-6445-9B52-35D09D9FEB55}" presName="Name37" presStyleLbl="parChTrans1D2" presStyleIdx="1" presStyleCnt="7"/>
      <dgm:spPr/>
      <dgm:t>
        <a:bodyPr/>
        <a:lstStyle/>
        <a:p>
          <a:endParaRPr lang="zh-CN" altLang="en-US"/>
        </a:p>
      </dgm:t>
    </dgm:pt>
    <dgm:pt modelId="{EA39ACCF-2BFC-8D4F-B3EC-B89E553F7D51}" type="pres">
      <dgm:prSet presAssocID="{EDF07316-8F9A-F24B-AD75-8AB8BA7C5A22}" presName="hierRoot2" presStyleCnt="0">
        <dgm:presLayoutVars>
          <dgm:hierBranch val="init"/>
        </dgm:presLayoutVars>
      </dgm:prSet>
      <dgm:spPr/>
    </dgm:pt>
    <dgm:pt modelId="{D6448468-2BEA-3C41-81AD-8895CB8C4622}" type="pres">
      <dgm:prSet presAssocID="{EDF07316-8F9A-F24B-AD75-8AB8BA7C5A22}" presName="rootComposite" presStyleCnt="0"/>
      <dgm:spPr/>
    </dgm:pt>
    <dgm:pt modelId="{EFE07380-0B73-474D-B6C5-BE9681DC82AD}" type="pres">
      <dgm:prSet presAssocID="{EDF07316-8F9A-F24B-AD75-8AB8BA7C5A2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E0F307-B08C-8048-A135-E6596082CF76}" type="pres">
      <dgm:prSet presAssocID="{EDF07316-8F9A-F24B-AD75-8AB8BA7C5A22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C91A4BF-51F2-2E4D-8198-D058369FF441}" type="pres">
      <dgm:prSet presAssocID="{EDF07316-8F9A-F24B-AD75-8AB8BA7C5A22}" presName="hierChild4" presStyleCnt="0"/>
      <dgm:spPr/>
    </dgm:pt>
    <dgm:pt modelId="{0E306DEA-B744-064D-824C-3D1F62F9D1C8}" type="pres">
      <dgm:prSet presAssocID="{02EAABBA-0FFC-524D-885A-7ED9C4E33C49}" presName="Name37" presStyleLbl="parChTrans1D3" presStyleIdx="3" presStyleCnt="15"/>
      <dgm:spPr/>
      <dgm:t>
        <a:bodyPr/>
        <a:lstStyle/>
        <a:p>
          <a:endParaRPr lang="zh-CN" altLang="en-US"/>
        </a:p>
      </dgm:t>
    </dgm:pt>
    <dgm:pt modelId="{E7FC28B2-ED9D-3E41-B0E1-CB0A71ECC2F1}" type="pres">
      <dgm:prSet presAssocID="{7F1527BA-7FE2-C549-9C3E-AAE5AFEA2D08}" presName="hierRoot2" presStyleCnt="0">
        <dgm:presLayoutVars>
          <dgm:hierBranch val="init"/>
        </dgm:presLayoutVars>
      </dgm:prSet>
      <dgm:spPr/>
    </dgm:pt>
    <dgm:pt modelId="{689C1C2B-791C-F944-9A14-5EA2BD216D65}" type="pres">
      <dgm:prSet presAssocID="{7F1527BA-7FE2-C549-9C3E-AAE5AFEA2D08}" presName="rootComposite" presStyleCnt="0"/>
      <dgm:spPr/>
    </dgm:pt>
    <dgm:pt modelId="{A55C78C8-7A96-1343-84FE-2C74F2F66599}" type="pres">
      <dgm:prSet presAssocID="{7F1527BA-7FE2-C549-9C3E-AAE5AFEA2D08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18465D-D9A2-5140-A96B-475257FC1FED}" type="pres">
      <dgm:prSet presAssocID="{7F1527BA-7FE2-C549-9C3E-AAE5AFEA2D08}" presName="rootConnector" presStyleLbl="node3" presStyleIdx="3" presStyleCnt="15"/>
      <dgm:spPr/>
      <dgm:t>
        <a:bodyPr/>
        <a:lstStyle/>
        <a:p>
          <a:endParaRPr lang="zh-CN" altLang="en-US"/>
        </a:p>
      </dgm:t>
    </dgm:pt>
    <dgm:pt modelId="{4ED64058-18AD-2B4D-BEE9-A14724CB052B}" type="pres">
      <dgm:prSet presAssocID="{7F1527BA-7FE2-C549-9C3E-AAE5AFEA2D08}" presName="hierChild4" presStyleCnt="0"/>
      <dgm:spPr/>
    </dgm:pt>
    <dgm:pt modelId="{978169FD-DFC0-6143-897F-1FBDA396D41D}" type="pres">
      <dgm:prSet presAssocID="{7F1527BA-7FE2-C549-9C3E-AAE5AFEA2D08}" presName="hierChild5" presStyleCnt="0"/>
      <dgm:spPr/>
    </dgm:pt>
    <dgm:pt modelId="{DBBB319A-14F7-8347-9F31-7C51854F4D64}" type="pres">
      <dgm:prSet presAssocID="{EDF07316-8F9A-F24B-AD75-8AB8BA7C5A22}" presName="hierChild5" presStyleCnt="0"/>
      <dgm:spPr/>
    </dgm:pt>
    <dgm:pt modelId="{A38294BB-2E74-6944-96AC-CB5526286608}" type="pres">
      <dgm:prSet presAssocID="{4BCA48EB-5946-4F49-91C1-0839D05BB2C7}" presName="Name37" presStyleLbl="parChTrans1D2" presStyleIdx="2" presStyleCnt="7"/>
      <dgm:spPr/>
      <dgm:t>
        <a:bodyPr/>
        <a:lstStyle/>
        <a:p>
          <a:endParaRPr lang="zh-CN" altLang="en-US"/>
        </a:p>
      </dgm:t>
    </dgm:pt>
    <dgm:pt modelId="{80E56905-E5C2-004E-8213-E8E8729047A0}" type="pres">
      <dgm:prSet presAssocID="{2D679B96-8D0B-3440-AEAD-E9EF549C297F}" presName="hierRoot2" presStyleCnt="0">
        <dgm:presLayoutVars>
          <dgm:hierBranch val="init"/>
        </dgm:presLayoutVars>
      </dgm:prSet>
      <dgm:spPr/>
    </dgm:pt>
    <dgm:pt modelId="{ABEEB110-8DCB-1942-866E-D88835393BC8}" type="pres">
      <dgm:prSet presAssocID="{2D679B96-8D0B-3440-AEAD-E9EF549C297F}" presName="rootComposite" presStyleCnt="0"/>
      <dgm:spPr/>
    </dgm:pt>
    <dgm:pt modelId="{AA70817D-CB07-B248-BEE5-1CCF9505B370}" type="pres">
      <dgm:prSet presAssocID="{2D679B96-8D0B-3440-AEAD-E9EF549C297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78EBAC-F1D3-474A-9840-07DD642F45C9}" type="pres">
      <dgm:prSet presAssocID="{2D679B96-8D0B-3440-AEAD-E9EF549C297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E560390D-9053-6740-93DD-43CC8737DFE3}" type="pres">
      <dgm:prSet presAssocID="{2D679B96-8D0B-3440-AEAD-E9EF549C297F}" presName="hierChild4" presStyleCnt="0"/>
      <dgm:spPr/>
    </dgm:pt>
    <dgm:pt modelId="{2B18F8CD-8DC0-BD4C-91FB-17FFA66BF017}" type="pres">
      <dgm:prSet presAssocID="{ED918E4F-A388-DD42-945F-5E7A889F8812}" presName="Name37" presStyleLbl="parChTrans1D3" presStyleIdx="4" presStyleCnt="15"/>
      <dgm:spPr/>
      <dgm:t>
        <a:bodyPr/>
        <a:lstStyle/>
        <a:p>
          <a:endParaRPr lang="zh-CN" altLang="en-US"/>
        </a:p>
      </dgm:t>
    </dgm:pt>
    <dgm:pt modelId="{EEC504AD-37FC-1242-A8FC-72C2138E7C18}" type="pres">
      <dgm:prSet presAssocID="{E977EA60-6ED6-F443-B9E4-ECC9B4ECEF19}" presName="hierRoot2" presStyleCnt="0">
        <dgm:presLayoutVars>
          <dgm:hierBranch val="init"/>
        </dgm:presLayoutVars>
      </dgm:prSet>
      <dgm:spPr/>
    </dgm:pt>
    <dgm:pt modelId="{D4E627D4-1472-804B-AD65-44D9BADF8CEE}" type="pres">
      <dgm:prSet presAssocID="{E977EA60-6ED6-F443-B9E4-ECC9B4ECEF19}" presName="rootComposite" presStyleCnt="0"/>
      <dgm:spPr/>
    </dgm:pt>
    <dgm:pt modelId="{313F4343-BCBD-6549-A1E0-D2C37C5C4198}" type="pres">
      <dgm:prSet presAssocID="{E977EA60-6ED6-F443-B9E4-ECC9B4ECEF19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335A9C-67F6-0A4E-B68C-021219990D3D}" type="pres">
      <dgm:prSet presAssocID="{E977EA60-6ED6-F443-B9E4-ECC9B4ECEF19}" presName="rootConnector" presStyleLbl="node3" presStyleIdx="4" presStyleCnt="15"/>
      <dgm:spPr/>
      <dgm:t>
        <a:bodyPr/>
        <a:lstStyle/>
        <a:p>
          <a:endParaRPr lang="zh-CN" altLang="en-US"/>
        </a:p>
      </dgm:t>
    </dgm:pt>
    <dgm:pt modelId="{EA487180-0D5E-114A-907D-55CB142DF4DF}" type="pres">
      <dgm:prSet presAssocID="{E977EA60-6ED6-F443-B9E4-ECC9B4ECEF19}" presName="hierChild4" presStyleCnt="0"/>
      <dgm:spPr/>
    </dgm:pt>
    <dgm:pt modelId="{CA615AE6-0940-E24A-B8CB-BB1D444E6C5A}" type="pres">
      <dgm:prSet presAssocID="{E977EA60-6ED6-F443-B9E4-ECC9B4ECEF19}" presName="hierChild5" presStyleCnt="0"/>
      <dgm:spPr/>
    </dgm:pt>
    <dgm:pt modelId="{69132B14-C509-7A46-837D-AD6B264CD927}" type="pres">
      <dgm:prSet presAssocID="{0C1A72DF-9270-9748-BD90-3E6886EEAD8B}" presName="Name37" presStyleLbl="parChTrans1D3" presStyleIdx="5" presStyleCnt="15"/>
      <dgm:spPr/>
      <dgm:t>
        <a:bodyPr/>
        <a:lstStyle/>
        <a:p>
          <a:endParaRPr lang="zh-CN" altLang="en-US"/>
        </a:p>
      </dgm:t>
    </dgm:pt>
    <dgm:pt modelId="{7CD1EDA9-8B59-1C44-B602-C5D735FB620C}" type="pres">
      <dgm:prSet presAssocID="{3797C731-7611-6D46-937F-42BA36A79235}" presName="hierRoot2" presStyleCnt="0">
        <dgm:presLayoutVars>
          <dgm:hierBranch val="init"/>
        </dgm:presLayoutVars>
      </dgm:prSet>
      <dgm:spPr/>
    </dgm:pt>
    <dgm:pt modelId="{D9BC24B5-DFF5-1242-93B5-E1D050F43081}" type="pres">
      <dgm:prSet presAssocID="{3797C731-7611-6D46-937F-42BA36A79235}" presName="rootComposite" presStyleCnt="0"/>
      <dgm:spPr/>
    </dgm:pt>
    <dgm:pt modelId="{326942A0-FB3B-4A44-8813-F7FC1A5A007C}" type="pres">
      <dgm:prSet presAssocID="{3797C731-7611-6D46-937F-42BA36A79235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85E337-735B-8447-953E-DCFE1B54AFCE}" type="pres">
      <dgm:prSet presAssocID="{3797C731-7611-6D46-937F-42BA36A79235}" presName="rootConnector" presStyleLbl="node3" presStyleIdx="5" presStyleCnt="15"/>
      <dgm:spPr/>
      <dgm:t>
        <a:bodyPr/>
        <a:lstStyle/>
        <a:p>
          <a:endParaRPr lang="zh-CN" altLang="en-US"/>
        </a:p>
      </dgm:t>
    </dgm:pt>
    <dgm:pt modelId="{65440CC4-251D-C04B-8DC4-96E087293E9A}" type="pres">
      <dgm:prSet presAssocID="{3797C731-7611-6D46-937F-42BA36A79235}" presName="hierChild4" presStyleCnt="0"/>
      <dgm:spPr/>
    </dgm:pt>
    <dgm:pt modelId="{95155B80-7C00-FB49-B175-62692F300CDC}" type="pres">
      <dgm:prSet presAssocID="{BB9F5BBA-77D7-5843-8724-FF59AEF39D8B}" presName="Name37" presStyleLbl="parChTrans1D4" presStyleIdx="0" presStyleCnt="14"/>
      <dgm:spPr/>
      <dgm:t>
        <a:bodyPr/>
        <a:lstStyle/>
        <a:p>
          <a:endParaRPr lang="zh-CN" altLang="en-US"/>
        </a:p>
      </dgm:t>
    </dgm:pt>
    <dgm:pt modelId="{49290EB5-618F-6647-BCAA-225D0A79D36B}" type="pres">
      <dgm:prSet presAssocID="{727772E5-B665-A545-A77D-896765F7AF8B}" presName="hierRoot2" presStyleCnt="0">
        <dgm:presLayoutVars>
          <dgm:hierBranch val="init"/>
        </dgm:presLayoutVars>
      </dgm:prSet>
      <dgm:spPr/>
    </dgm:pt>
    <dgm:pt modelId="{9BDEDFEC-6D1D-AF4A-87D7-90A35CB3AA48}" type="pres">
      <dgm:prSet presAssocID="{727772E5-B665-A545-A77D-896765F7AF8B}" presName="rootComposite" presStyleCnt="0"/>
      <dgm:spPr/>
    </dgm:pt>
    <dgm:pt modelId="{CBC7B354-5A5B-B645-959D-CFA365ACA7D0}" type="pres">
      <dgm:prSet presAssocID="{727772E5-B665-A545-A77D-896765F7AF8B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AE5E86-D4E9-714D-ABDB-A5B1B262481F}" type="pres">
      <dgm:prSet presAssocID="{727772E5-B665-A545-A77D-896765F7AF8B}" presName="rootConnector" presStyleLbl="node4" presStyleIdx="0" presStyleCnt="14"/>
      <dgm:spPr/>
      <dgm:t>
        <a:bodyPr/>
        <a:lstStyle/>
        <a:p>
          <a:endParaRPr lang="zh-CN" altLang="en-US"/>
        </a:p>
      </dgm:t>
    </dgm:pt>
    <dgm:pt modelId="{00D502C4-A28E-5E4D-B75A-6D0921CE60E2}" type="pres">
      <dgm:prSet presAssocID="{727772E5-B665-A545-A77D-896765F7AF8B}" presName="hierChild4" presStyleCnt="0"/>
      <dgm:spPr/>
    </dgm:pt>
    <dgm:pt modelId="{4C8DB4B6-FEE7-2349-B8D0-BC9A349CFD4C}" type="pres">
      <dgm:prSet presAssocID="{727772E5-B665-A545-A77D-896765F7AF8B}" presName="hierChild5" presStyleCnt="0"/>
      <dgm:spPr/>
    </dgm:pt>
    <dgm:pt modelId="{0549663D-B2FB-9A49-BA03-EE1E352E8AC1}" type="pres">
      <dgm:prSet presAssocID="{58108CE8-BFF8-BC46-99B2-BAB8F9C86B9E}" presName="Name37" presStyleLbl="parChTrans1D4" presStyleIdx="1" presStyleCnt="14"/>
      <dgm:spPr/>
      <dgm:t>
        <a:bodyPr/>
        <a:lstStyle/>
        <a:p>
          <a:endParaRPr lang="zh-CN" altLang="en-US"/>
        </a:p>
      </dgm:t>
    </dgm:pt>
    <dgm:pt modelId="{051284F4-EB53-4C4C-84FF-E29FFAA61206}" type="pres">
      <dgm:prSet presAssocID="{644079EC-2148-AC47-9CBF-ABB9B81BC481}" presName="hierRoot2" presStyleCnt="0">
        <dgm:presLayoutVars>
          <dgm:hierBranch val="init"/>
        </dgm:presLayoutVars>
      </dgm:prSet>
      <dgm:spPr/>
    </dgm:pt>
    <dgm:pt modelId="{5B85B860-8337-7B45-8A7C-093EC5244EA8}" type="pres">
      <dgm:prSet presAssocID="{644079EC-2148-AC47-9CBF-ABB9B81BC481}" presName="rootComposite" presStyleCnt="0"/>
      <dgm:spPr/>
    </dgm:pt>
    <dgm:pt modelId="{ACE719F7-2C1E-5641-86D5-234297BDCA74}" type="pres">
      <dgm:prSet presAssocID="{644079EC-2148-AC47-9CBF-ABB9B81BC481}" presName="rootText" presStyleLbl="node4" presStyleIdx="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BFC5E7-655D-3444-B4BD-A3692FDDFECD}" type="pres">
      <dgm:prSet presAssocID="{644079EC-2148-AC47-9CBF-ABB9B81BC481}" presName="rootConnector" presStyleLbl="node4" presStyleIdx="1" presStyleCnt="14"/>
      <dgm:spPr/>
      <dgm:t>
        <a:bodyPr/>
        <a:lstStyle/>
        <a:p>
          <a:endParaRPr lang="zh-CN" altLang="en-US"/>
        </a:p>
      </dgm:t>
    </dgm:pt>
    <dgm:pt modelId="{A1A47608-FC17-7B42-BF90-77BB62C259F9}" type="pres">
      <dgm:prSet presAssocID="{644079EC-2148-AC47-9CBF-ABB9B81BC481}" presName="hierChild4" presStyleCnt="0"/>
      <dgm:spPr/>
    </dgm:pt>
    <dgm:pt modelId="{A066B179-D4BB-6143-8F3A-4E3781EFD76D}" type="pres">
      <dgm:prSet presAssocID="{644079EC-2148-AC47-9CBF-ABB9B81BC481}" presName="hierChild5" presStyleCnt="0"/>
      <dgm:spPr/>
    </dgm:pt>
    <dgm:pt modelId="{846B132B-3FF8-7A4C-B687-45ADDD427B72}" type="pres">
      <dgm:prSet presAssocID="{3797C731-7611-6D46-937F-42BA36A79235}" presName="hierChild5" presStyleCnt="0"/>
      <dgm:spPr/>
    </dgm:pt>
    <dgm:pt modelId="{753851AB-45BD-E24B-8178-3FC28D11FE3D}" type="pres">
      <dgm:prSet presAssocID="{F685637A-9D16-F54C-8C2F-A03E759B9821}" presName="Name37" presStyleLbl="parChTrans1D3" presStyleIdx="6" presStyleCnt="15"/>
      <dgm:spPr/>
      <dgm:t>
        <a:bodyPr/>
        <a:lstStyle/>
        <a:p>
          <a:endParaRPr lang="zh-CN" altLang="en-US"/>
        </a:p>
      </dgm:t>
    </dgm:pt>
    <dgm:pt modelId="{62A83775-F660-E440-8950-23BFE37DCDDE}" type="pres">
      <dgm:prSet presAssocID="{BD44E9AF-A693-0540-AD26-2645C639E035}" presName="hierRoot2" presStyleCnt="0">
        <dgm:presLayoutVars>
          <dgm:hierBranch val="init"/>
        </dgm:presLayoutVars>
      </dgm:prSet>
      <dgm:spPr/>
    </dgm:pt>
    <dgm:pt modelId="{A3EFEA0E-2702-C345-9937-BFA638D8C871}" type="pres">
      <dgm:prSet presAssocID="{BD44E9AF-A693-0540-AD26-2645C639E035}" presName="rootComposite" presStyleCnt="0"/>
      <dgm:spPr/>
    </dgm:pt>
    <dgm:pt modelId="{B8D6EDF9-C48F-7346-83FA-6CA20A01D4E0}" type="pres">
      <dgm:prSet presAssocID="{BD44E9AF-A693-0540-AD26-2645C639E035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B0645-D624-A84E-8ED7-77B1FF2A75E9}" type="pres">
      <dgm:prSet presAssocID="{BD44E9AF-A693-0540-AD26-2645C639E035}" presName="rootConnector" presStyleLbl="node3" presStyleIdx="6" presStyleCnt="15"/>
      <dgm:spPr/>
      <dgm:t>
        <a:bodyPr/>
        <a:lstStyle/>
        <a:p>
          <a:endParaRPr lang="zh-CN" altLang="en-US"/>
        </a:p>
      </dgm:t>
    </dgm:pt>
    <dgm:pt modelId="{87AEDEC9-021D-3747-A43F-2E5B226175A4}" type="pres">
      <dgm:prSet presAssocID="{BD44E9AF-A693-0540-AD26-2645C639E035}" presName="hierChild4" presStyleCnt="0"/>
      <dgm:spPr/>
    </dgm:pt>
    <dgm:pt modelId="{76413261-DEBD-104E-A4B8-BC5BEA2D5656}" type="pres">
      <dgm:prSet presAssocID="{BD44E9AF-A693-0540-AD26-2645C639E035}" presName="hierChild5" presStyleCnt="0"/>
      <dgm:spPr/>
    </dgm:pt>
    <dgm:pt modelId="{ABCC3C5D-B52D-A247-A080-28951F41DAFC}" type="pres">
      <dgm:prSet presAssocID="{9DB1A9DA-2FFE-1549-87EC-0DC28DB7A7E6}" presName="Name37" presStyleLbl="parChTrans1D3" presStyleIdx="7" presStyleCnt="15"/>
      <dgm:spPr/>
      <dgm:t>
        <a:bodyPr/>
        <a:lstStyle/>
        <a:p>
          <a:endParaRPr lang="zh-CN" altLang="en-US"/>
        </a:p>
      </dgm:t>
    </dgm:pt>
    <dgm:pt modelId="{75A08283-0EDD-F047-AD8C-8A5F4FC4ED07}" type="pres">
      <dgm:prSet presAssocID="{32E0B9A2-49C5-D646-8DCE-5D8394797FB0}" presName="hierRoot2" presStyleCnt="0">
        <dgm:presLayoutVars>
          <dgm:hierBranch val="init"/>
        </dgm:presLayoutVars>
      </dgm:prSet>
      <dgm:spPr/>
    </dgm:pt>
    <dgm:pt modelId="{0A87788A-659E-4242-9651-3262AA973B2C}" type="pres">
      <dgm:prSet presAssocID="{32E0B9A2-49C5-D646-8DCE-5D8394797FB0}" presName="rootComposite" presStyleCnt="0"/>
      <dgm:spPr/>
    </dgm:pt>
    <dgm:pt modelId="{7CA3B768-2EF0-3C48-8FB3-BBB038E7CFC4}" type="pres">
      <dgm:prSet presAssocID="{32E0B9A2-49C5-D646-8DCE-5D8394797FB0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40C725-12D7-7F46-A2C4-6DD4E8F33711}" type="pres">
      <dgm:prSet presAssocID="{32E0B9A2-49C5-D646-8DCE-5D8394797FB0}" presName="rootConnector" presStyleLbl="node3" presStyleIdx="7" presStyleCnt="15"/>
      <dgm:spPr/>
      <dgm:t>
        <a:bodyPr/>
        <a:lstStyle/>
        <a:p>
          <a:endParaRPr lang="zh-CN" altLang="en-US"/>
        </a:p>
      </dgm:t>
    </dgm:pt>
    <dgm:pt modelId="{98064C3E-F948-B44F-B3F0-72F347D67833}" type="pres">
      <dgm:prSet presAssocID="{32E0B9A2-49C5-D646-8DCE-5D8394797FB0}" presName="hierChild4" presStyleCnt="0"/>
      <dgm:spPr/>
    </dgm:pt>
    <dgm:pt modelId="{067204C9-4A09-E64F-A5E1-1CAB9A667429}" type="pres">
      <dgm:prSet presAssocID="{CE079EF1-8789-E449-BBF0-1A0F256835C5}" presName="Name37" presStyleLbl="parChTrans1D4" presStyleIdx="2" presStyleCnt="14"/>
      <dgm:spPr/>
      <dgm:t>
        <a:bodyPr/>
        <a:lstStyle/>
        <a:p>
          <a:endParaRPr lang="zh-CN" altLang="en-US"/>
        </a:p>
      </dgm:t>
    </dgm:pt>
    <dgm:pt modelId="{0F62C2A5-E406-9A4C-9891-CCB21B10A460}" type="pres">
      <dgm:prSet presAssocID="{3148DC82-DC1E-9846-9FEB-912AD6CD27BD}" presName="hierRoot2" presStyleCnt="0">
        <dgm:presLayoutVars>
          <dgm:hierBranch val="init"/>
        </dgm:presLayoutVars>
      </dgm:prSet>
      <dgm:spPr/>
    </dgm:pt>
    <dgm:pt modelId="{4E04A373-3B37-A347-B1E1-8AC2DB7419EB}" type="pres">
      <dgm:prSet presAssocID="{3148DC82-DC1E-9846-9FEB-912AD6CD27BD}" presName="rootComposite" presStyleCnt="0"/>
      <dgm:spPr/>
    </dgm:pt>
    <dgm:pt modelId="{1C6C71D1-53DE-E646-A639-DF0F5831B5CF}" type="pres">
      <dgm:prSet presAssocID="{3148DC82-DC1E-9846-9FEB-912AD6CD27BD}" presName="rootText" presStyleLbl="node4" presStyleIdx="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1EDC9-CE26-264F-ACF3-C1C58D72F88F}" type="pres">
      <dgm:prSet presAssocID="{3148DC82-DC1E-9846-9FEB-912AD6CD27BD}" presName="rootConnector" presStyleLbl="node4" presStyleIdx="2" presStyleCnt="14"/>
      <dgm:spPr/>
      <dgm:t>
        <a:bodyPr/>
        <a:lstStyle/>
        <a:p>
          <a:endParaRPr lang="zh-CN" altLang="en-US"/>
        </a:p>
      </dgm:t>
    </dgm:pt>
    <dgm:pt modelId="{957C5F26-BD72-764C-8D1C-A56A226263D2}" type="pres">
      <dgm:prSet presAssocID="{3148DC82-DC1E-9846-9FEB-912AD6CD27BD}" presName="hierChild4" presStyleCnt="0"/>
      <dgm:spPr/>
    </dgm:pt>
    <dgm:pt modelId="{8F048AF3-DECF-5B47-9D06-EAA62463B6BF}" type="pres">
      <dgm:prSet presAssocID="{3148DC82-DC1E-9846-9FEB-912AD6CD27BD}" presName="hierChild5" presStyleCnt="0"/>
      <dgm:spPr/>
    </dgm:pt>
    <dgm:pt modelId="{1D02A9CE-839F-AB4D-8663-CD3D0E0F1404}" type="pres">
      <dgm:prSet presAssocID="{43AD000A-CEF1-FB46-ABC9-FC1276831B3B}" presName="Name37" presStyleLbl="parChTrans1D4" presStyleIdx="3" presStyleCnt="14"/>
      <dgm:spPr/>
      <dgm:t>
        <a:bodyPr/>
        <a:lstStyle/>
        <a:p>
          <a:endParaRPr lang="zh-CN" altLang="en-US"/>
        </a:p>
      </dgm:t>
    </dgm:pt>
    <dgm:pt modelId="{C44CCD7E-84AB-024D-9FA7-F30BCBAD1962}" type="pres">
      <dgm:prSet presAssocID="{26B50DD1-E8B4-0742-919C-1B04209CD049}" presName="hierRoot2" presStyleCnt="0">
        <dgm:presLayoutVars>
          <dgm:hierBranch val="init"/>
        </dgm:presLayoutVars>
      </dgm:prSet>
      <dgm:spPr/>
    </dgm:pt>
    <dgm:pt modelId="{0B458C03-55DD-ED46-87FC-95B6AABD8BAF}" type="pres">
      <dgm:prSet presAssocID="{26B50DD1-E8B4-0742-919C-1B04209CD049}" presName="rootComposite" presStyleCnt="0"/>
      <dgm:spPr/>
    </dgm:pt>
    <dgm:pt modelId="{73A2BC01-FC58-9C4C-B4B9-934CB903C059}" type="pres">
      <dgm:prSet presAssocID="{26B50DD1-E8B4-0742-919C-1B04209CD049}" presName="rootText" presStyleLbl="node4" presStyleIdx="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12F461-F620-BE45-A70B-1B68A4880A9A}" type="pres">
      <dgm:prSet presAssocID="{26B50DD1-E8B4-0742-919C-1B04209CD049}" presName="rootConnector" presStyleLbl="node4" presStyleIdx="3" presStyleCnt="14"/>
      <dgm:spPr/>
      <dgm:t>
        <a:bodyPr/>
        <a:lstStyle/>
        <a:p>
          <a:endParaRPr lang="zh-CN" altLang="en-US"/>
        </a:p>
      </dgm:t>
    </dgm:pt>
    <dgm:pt modelId="{EE90E2C3-6EFE-3049-A1B4-159AB171813E}" type="pres">
      <dgm:prSet presAssocID="{26B50DD1-E8B4-0742-919C-1B04209CD049}" presName="hierChild4" presStyleCnt="0"/>
      <dgm:spPr/>
    </dgm:pt>
    <dgm:pt modelId="{1CE1575F-C1F1-6040-9F46-DF024EF07AC5}" type="pres">
      <dgm:prSet presAssocID="{26B50DD1-E8B4-0742-919C-1B04209CD049}" presName="hierChild5" presStyleCnt="0"/>
      <dgm:spPr/>
    </dgm:pt>
    <dgm:pt modelId="{823CA66A-C5A9-A94B-8AF4-9AAF8F5A0CA6}" type="pres">
      <dgm:prSet presAssocID="{0CE48703-91BB-4D49-9EC8-0E11F30541D0}" presName="Name37" presStyleLbl="parChTrans1D4" presStyleIdx="4" presStyleCnt="14"/>
      <dgm:spPr/>
      <dgm:t>
        <a:bodyPr/>
        <a:lstStyle/>
        <a:p>
          <a:endParaRPr lang="zh-CN" altLang="en-US"/>
        </a:p>
      </dgm:t>
    </dgm:pt>
    <dgm:pt modelId="{D090E85A-47E0-E446-AB87-08019C5C5520}" type="pres">
      <dgm:prSet presAssocID="{B7A3EA3E-4A69-A448-AFED-5C313B5914D1}" presName="hierRoot2" presStyleCnt="0">
        <dgm:presLayoutVars>
          <dgm:hierBranch val="init"/>
        </dgm:presLayoutVars>
      </dgm:prSet>
      <dgm:spPr/>
    </dgm:pt>
    <dgm:pt modelId="{92374F5D-2DC4-6349-813B-0E4B8487A8BA}" type="pres">
      <dgm:prSet presAssocID="{B7A3EA3E-4A69-A448-AFED-5C313B5914D1}" presName="rootComposite" presStyleCnt="0"/>
      <dgm:spPr/>
    </dgm:pt>
    <dgm:pt modelId="{259284A5-32D2-BA40-B6E9-3D3F8B4C8849}" type="pres">
      <dgm:prSet presAssocID="{B7A3EA3E-4A69-A448-AFED-5C313B5914D1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68D49E-6740-2C46-928A-B49327E12726}" type="pres">
      <dgm:prSet presAssocID="{B7A3EA3E-4A69-A448-AFED-5C313B5914D1}" presName="rootConnector" presStyleLbl="node4" presStyleIdx="4" presStyleCnt="14"/>
      <dgm:spPr/>
      <dgm:t>
        <a:bodyPr/>
        <a:lstStyle/>
        <a:p>
          <a:endParaRPr lang="zh-CN" altLang="en-US"/>
        </a:p>
      </dgm:t>
    </dgm:pt>
    <dgm:pt modelId="{C4F517CD-4C71-3F49-BD8F-F6BBD14D8273}" type="pres">
      <dgm:prSet presAssocID="{B7A3EA3E-4A69-A448-AFED-5C313B5914D1}" presName="hierChild4" presStyleCnt="0"/>
      <dgm:spPr/>
    </dgm:pt>
    <dgm:pt modelId="{8534FE9C-E23E-8343-B439-F09D959DC1FE}" type="pres">
      <dgm:prSet presAssocID="{B7A3EA3E-4A69-A448-AFED-5C313B5914D1}" presName="hierChild5" presStyleCnt="0"/>
      <dgm:spPr/>
    </dgm:pt>
    <dgm:pt modelId="{21396A20-041D-244A-B4C5-F3050FD95092}" type="pres">
      <dgm:prSet presAssocID="{32E0B9A2-49C5-D646-8DCE-5D8394797FB0}" presName="hierChild5" presStyleCnt="0"/>
      <dgm:spPr/>
    </dgm:pt>
    <dgm:pt modelId="{D7C1A27A-8976-5A43-9E47-41D72E1078A7}" type="pres">
      <dgm:prSet presAssocID="{7B2E4795-AC32-B945-B504-7ED41F45CCB3}" presName="Name37" presStyleLbl="parChTrans1D3" presStyleIdx="8" presStyleCnt="15"/>
      <dgm:spPr/>
      <dgm:t>
        <a:bodyPr/>
        <a:lstStyle/>
        <a:p>
          <a:endParaRPr lang="zh-CN" altLang="en-US"/>
        </a:p>
      </dgm:t>
    </dgm:pt>
    <dgm:pt modelId="{33532586-A4E8-9644-95D9-39556144483B}" type="pres">
      <dgm:prSet presAssocID="{9002981E-9B78-604C-9427-293A887BD740}" presName="hierRoot2" presStyleCnt="0">
        <dgm:presLayoutVars>
          <dgm:hierBranch val="init"/>
        </dgm:presLayoutVars>
      </dgm:prSet>
      <dgm:spPr/>
    </dgm:pt>
    <dgm:pt modelId="{DC566700-0A6E-6F45-82AB-5330FC8282E6}" type="pres">
      <dgm:prSet presAssocID="{9002981E-9B78-604C-9427-293A887BD740}" presName="rootComposite" presStyleCnt="0"/>
      <dgm:spPr/>
    </dgm:pt>
    <dgm:pt modelId="{C0626ED2-8F43-7841-BACC-7F4FC8120010}" type="pres">
      <dgm:prSet presAssocID="{9002981E-9B78-604C-9427-293A887BD740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F46E5A-1CDC-7140-920B-0D5D97381782}" type="pres">
      <dgm:prSet presAssocID="{9002981E-9B78-604C-9427-293A887BD740}" presName="rootConnector" presStyleLbl="node3" presStyleIdx="8" presStyleCnt="15"/>
      <dgm:spPr/>
      <dgm:t>
        <a:bodyPr/>
        <a:lstStyle/>
        <a:p>
          <a:endParaRPr lang="zh-CN" altLang="en-US"/>
        </a:p>
      </dgm:t>
    </dgm:pt>
    <dgm:pt modelId="{CA8882F2-2018-A04E-BA77-202840FE0196}" type="pres">
      <dgm:prSet presAssocID="{9002981E-9B78-604C-9427-293A887BD740}" presName="hierChild4" presStyleCnt="0"/>
      <dgm:spPr/>
    </dgm:pt>
    <dgm:pt modelId="{1F99AF9F-B9FA-914D-B28C-8B04D06C5C59}" type="pres">
      <dgm:prSet presAssocID="{905865AD-4B2E-8C47-BDD4-96B110A7E908}" presName="Name37" presStyleLbl="parChTrans1D4" presStyleIdx="5" presStyleCnt="14"/>
      <dgm:spPr/>
      <dgm:t>
        <a:bodyPr/>
        <a:lstStyle/>
        <a:p>
          <a:endParaRPr lang="zh-CN" altLang="en-US"/>
        </a:p>
      </dgm:t>
    </dgm:pt>
    <dgm:pt modelId="{B21F8D87-2808-8F49-8BB2-FE13E93E4E03}" type="pres">
      <dgm:prSet presAssocID="{EB6D1769-935C-8F48-BCCE-206CD8412AB2}" presName="hierRoot2" presStyleCnt="0">
        <dgm:presLayoutVars>
          <dgm:hierBranch val="init"/>
        </dgm:presLayoutVars>
      </dgm:prSet>
      <dgm:spPr/>
    </dgm:pt>
    <dgm:pt modelId="{667B8D54-F970-B748-B6C5-7F0C41CBA23C}" type="pres">
      <dgm:prSet presAssocID="{EB6D1769-935C-8F48-BCCE-206CD8412AB2}" presName="rootComposite" presStyleCnt="0"/>
      <dgm:spPr/>
    </dgm:pt>
    <dgm:pt modelId="{2B4E86B1-8A5F-7948-9061-4DE4BCF9DC4D}" type="pres">
      <dgm:prSet presAssocID="{EB6D1769-935C-8F48-BCCE-206CD8412AB2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95B099-FEDB-5F4B-B919-853790923A45}" type="pres">
      <dgm:prSet presAssocID="{EB6D1769-935C-8F48-BCCE-206CD8412AB2}" presName="rootConnector" presStyleLbl="node4" presStyleIdx="5" presStyleCnt="14"/>
      <dgm:spPr/>
      <dgm:t>
        <a:bodyPr/>
        <a:lstStyle/>
        <a:p>
          <a:endParaRPr lang="zh-CN" altLang="en-US"/>
        </a:p>
      </dgm:t>
    </dgm:pt>
    <dgm:pt modelId="{752A2DBA-2633-B54C-B5C0-92FBB5BBBE2D}" type="pres">
      <dgm:prSet presAssocID="{EB6D1769-935C-8F48-BCCE-206CD8412AB2}" presName="hierChild4" presStyleCnt="0"/>
      <dgm:spPr/>
    </dgm:pt>
    <dgm:pt modelId="{7A547709-B082-6A49-9FA7-BBB0B0F7A8A4}" type="pres">
      <dgm:prSet presAssocID="{EB6D1769-935C-8F48-BCCE-206CD8412AB2}" presName="hierChild5" presStyleCnt="0"/>
      <dgm:spPr/>
    </dgm:pt>
    <dgm:pt modelId="{45326C19-D66E-BB4F-981F-9DF0D83FF4F6}" type="pres">
      <dgm:prSet presAssocID="{BA1C3651-B619-2D4C-A160-4AE064993265}" presName="Name37" presStyleLbl="parChTrans1D4" presStyleIdx="6" presStyleCnt="14"/>
      <dgm:spPr/>
      <dgm:t>
        <a:bodyPr/>
        <a:lstStyle/>
        <a:p>
          <a:endParaRPr lang="zh-CN" altLang="en-US"/>
        </a:p>
      </dgm:t>
    </dgm:pt>
    <dgm:pt modelId="{829E8450-FBB3-9442-87AF-98118526E1E0}" type="pres">
      <dgm:prSet presAssocID="{164C2B0B-397D-CA4B-9106-A5D08DE3B4F5}" presName="hierRoot2" presStyleCnt="0">
        <dgm:presLayoutVars>
          <dgm:hierBranch val="init"/>
        </dgm:presLayoutVars>
      </dgm:prSet>
      <dgm:spPr/>
    </dgm:pt>
    <dgm:pt modelId="{9D4F541A-EF49-9A4F-96FE-381712D14E94}" type="pres">
      <dgm:prSet presAssocID="{164C2B0B-397D-CA4B-9106-A5D08DE3B4F5}" presName="rootComposite" presStyleCnt="0"/>
      <dgm:spPr/>
    </dgm:pt>
    <dgm:pt modelId="{6471F26D-2AB0-6949-8110-644A61558262}" type="pres">
      <dgm:prSet presAssocID="{164C2B0B-397D-CA4B-9106-A5D08DE3B4F5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64E16-5734-1F44-B4AE-39FB10B971CD}" type="pres">
      <dgm:prSet presAssocID="{164C2B0B-397D-CA4B-9106-A5D08DE3B4F5}" presName="rootConnector" presStyleLbl="node4" presStyleIdx="6" presStyleCnt="14"/>
      <dgm:spPr/>
      <dgm:t>
        <a:bodyPr/>
        <a:lstStyle/>
        <a:p>
          <a:endParaRPr lang="zh-CN" altLang="en-US"/>
        </a:p>
      </dgm:t>
    </dgm:pt>
    <dgm:pt modelId="{491AE477-4D20-7048-B1F4-03DFD14C991C}" type="pres">
      <dgm:prSet presAssocID="{164C2B0B-397D-CA4B-9106-A5D08DE3B4F5}" presName="hierChild4" presStyleCnt="0"/>
      <dgm:spPr/>
    </dgm:pt>
    <dgm:pt modelId="{647140A4-33CD-A14C-8E70-8FBB20BDCF57}" type="pres">
      <dgm:prSet presAssocID="{164C2B0B-397D-CA4B-9106-A5D08DE3B4F5}" presName="hierChild5" presStyleCnt="0"/>
      <dgm:spPr/>
    </dgm:pt>
    <dgm:pt modelId="{AB8AB5EA-DC5D-5A4F-BEB0-E72D2AD7D815}" type="pres">
      <dgm:prSet presAssocID="{9002981E-9B78-604C-9427-293A887BD740}" presName="hierChild5" presStyleCnt="0"/>
      <dgm:spPr/>
    </dgm:pt>
    <dgm:pt modelId="{07D71B93-E337-424C-8237-3D30BAFF9B65}" type="pres">
      <dgm:prSet presAssocID="{5440842D-6086-924E-9F24-9A27853945A1}" presName="Name37" presStyleLbl="parChTrans1D3" presStyleIdx="9" presStyleCnt="15"/>
      <dgm:spPr/>
      <dgm:t>
        <a:bodyPr/>
        <a:lstStyle/>
        <a:p>
          <a:endParaRPr lang="zh-CN" altLang="en-US"/>
        </a:p>
      </dgm:t>
    </dgm:pt>
    <dgm:pt modelId="{EEF8332A-74F9-6142-B15E-F64DBED2682F}" type="pres">
      <dgm:prSet presAssocID="{8F84FDCC-A57A-884E-8348-4BC26ACD758A}" presName="hierRoot2" presStyleCnt="0">
        <dgm:presLayoutVars>
          <dgm:hierBranch val="init"/>
        </dgm:presLayoutVars>
      </dgm:prSet>
      <dgm:spPr/>
    </dgm:pt>
    <dgm:pt modelId="{A7812F4D-A005-9C41-A15A-23E680402125}" type="pres">
      <dgm:prSet presAssocID="{8F84FDCC-A57A-884E-8348-4BC26ACD758A}" presName="rootComposite" presStyleCnt="0"/>
      <dgm:spPr/>
    </dgm:pt>
    <dgm:pt modelId="{370A6094-D910-3C47-B654-EB9CE2DA0C61}" type="pres">
      <dgm:prSet presAssocID="{8F84FDCC-A57A-884E-8348-4BC26ACD758A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235D0A-F9C3-0E4D-B524-BC1E5B06799C}" type="pres">
      <dgm:prSet presAssocID="{8F84FDCC-A57A-884E-8348-4BC26ACD758A}" presName="rootConnector" presStyleLbl="node3" presStyleIdx="9" presStyleCnt="15"/>
      <dgm:spPr/>
      <dgm:t>
        <a:bodyPr/>
        <a:lstStyle/>
        <a:p>
          <a:endParaRPr lang="zh-CN" altLang="en-US"/>
        </a:p>
      </dgm:t>
    </dgm:pt>
    <dgm:pt modelId="{0D1A9230-42DB-0D45-A068-DDF160B07B4A}" type="pres">
      <dgm:prSet presAssocID="{8F84FDCC-A57A-884E-8348-4BC26ACD758A}" presName="hierChild4" presStyleCnt="0"/>
      <dgm:spPr/>
    </dgm:pt>
    <dgm:pt modelId="{E167C487-ACC3-8840-8D80-3EFC2CEF56FC}" type="pres">
      <dgm:prSet presAssocID="{88942110-547D-2147-94B8-432A073073BC}" presName="Name37" presStyleLbl="parChTrans1D4" presStyleIdx="7" presStyleCnt="14"/>
      <dgm:spPr/>
      <dgm:t>
        <a:bodyPr/>
        <a:lstStyle/>
        <a:p>
          <a:endParaRPr lang="zh-CN" altLang="en-US"/>
        </a:p>
      </dgm:t>
    </dgm:pt>
    <dgm:pt modelId="{800A92B0-9357-124F-9F2B-36ED6A666306}" type="pres">
      <dgm:prSet presAssocID="{418DBB4A-2554-724B-B7EC-3115E3997AF7}" presName="hierRoot2" presStyleCnt="0">
        <dgm:presLayoutVars>
          <dgm:hierBranch val="init"/>
        </dgm:presLayoutVars>
      </dgm:prSet>
      <dgm:spPr/>
    </dgm:pt>
    <dgm:pt modelId="{676664B6-3124-E34E-A5B5-647ACB02A23D}" type="pres">
      <dgm:prSet presAssocID="{418DBB4A-2554-724B-B7EC-3115E3997AF7}" presName="rootComposite" presStyleCnt="0"/>
      <dgm:spPr/>
    </dgm:pt>
    <dgm:pt modelId="{F22392F1-E1AE-C44C-92A4-C8622221A31F}" type="pres">
      <dgm:prSet presAssocID="{418DBB4A-2554-724B-B7EC-3115E3997AF7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E4958B-835F-1A40-BA3A-0072E4DDD79D}" type="pres">
      <dgm:prSet presAssocID="{418DBB4A-2554-724B-B7EC-3115E3997AF7}" presName="rootConnector" presStyleLbl="node4" presStyleIdx="7" presStyleCnt="14"/>
      <dgm:spPr/>
      <dgm:t>
        <a:bodyPr/>
        <a:lstStyle/>
        <a:p>
          <a:endParaRPr lang="zh-CN" altLang="en-US"/>
        </a:p>
      </dgm:t>
    </dgm:pt>
    <dgm:pt modelId="{4EF621B8-401B-7B4D-835B-8D62F190B2B8}" type="pres">
      <dgm:prSet presAssocID="{418DBB4A-2554-724B-B7EC-3115E3997AF7}" presName="hierChild4" presStyleCnt="0"/>
      <dgm:spPr/>
    </dgm:pt>
    <dgm:pt modelId="{28B78397-6C1D-F942-BC4C-EDCC66A78107}" type="pres">
      <dgm:prSet presAssocID="{418DBB4A-2554-724B-B7EC-3115E3997AF7}" presName="hierChild5" presStyleCnt="0"/>
      <dgm:spPr/>
    </dgm:pt>
    <dgm:pt modelId="{668A4919-0C90-554F-BEF0-41636285C07C}" type="pres">
      <dgm:prSet presAssocID="{1C2FB7B9-01CF-6A44-B924-1D418F05BBF0}" presName="Name37" presStyleLbl="parChTrans1D4" presStyleIdx="8" presStyleCnt="14"/>
      <dgm:spPr/>
      <dgm:t>
        <a:bodyPr/>
        <a:lstStyle/>
        <a:p>
          <a:endParaRPr lang="zh-CN" altLang="en-US"/>
        </a:p>
      </dgm:t>
    </dgm:pt>
    <dgm:pt modelId="{D892DC4A-0FD4-324D-BEC8-924BA4B685D5}" type="pres">
      <dgm:prSet presAssocID="{C6466D60-71A7-1242-B0EB-34E4B961FA82}" presName="hierRoot2" presStyleCnt="0">
        <dgm:presLayoutVars>
          <dgm:hierBranch val="init"/>
        </dgm:presLayoutVars>
      </dgm:prSet>
      <dgm:spPr/>
    </dgm:pt>
    <dgm:pt modelId="{85901373-4CFF-C444-AA3A-1F6CA2D2AE11}" type="pres">
      <dgm:prSet presAssocID="{C6466D60-71A7-1242-B0EB-34E4B961FA82}" presName="rootComposite" presStyleCnt="0"/>
      <dgm:spPr/>
    </dgm:pt>
    <dgm:pt modelId="{6C39B5BC-5514-FC48-A669-06F6B4069791}" type="pres">
      <dgm:prSet presAssocID="{C6466D60-71A7-1242-B0EB-34E4B961FA82}" presName="rootText" presStyleLbl="node4" presStyleIdx="8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34EC1A-A753-B348-91EE-0224719C8E97}" type="pres">
      <dgm:prSet presAssocID="{C6466D60-71A7-1242-B0EB-34E4B961FA82}" presName="rootConnector" presStyleLbl="node4" presStyleIdx="8" presStyleCnt="14"/>
      <dgm:spPr/>
      <dgm:t>
        <a:bodyPr/>
        <a:lstStyle/>
        <a:p>
          <a:endParaRPr lang="zh-CN" altLang="en-US"/>
        </a:p>
      </dgm:t>
    </dgm:pt>
    <dgm:pt modelId="{CC9644E6-F371-5848-8B4E-792E3B02CF1E}" type="pres">
      <dgm:prSet presAssocID="{C6466D60-71A7-1242-B0EB-34E4B961FA82}" presName="hierChild4" presStyleCnt="0"/>
      <dgm:spPr/>
    </dgm:pt>
    <dgm:pt modelId="{F7398274-5ABD-3C4C-B3CB-0793089B2E3E}" type="pres">
      <dgm:prSet presAssocID="{C6466D60-71A7-1242-B0EB-34E4B961FA82}" presName="hierChild5" presStyleCnt="0"/>
      <dgm:spPr/>
    </dgm:pt>
    <dgm:pt modelId="{E9C8F9BF-4AFA-9347-96BB-B76F282BC4ED}" type="pres">
      <dgm:prSet presAssocID="{25D28FA1-7076-5449-A76B-490C070A66A3}" presName="Name37" presStyleLbl="parChTrans1D4" presStyleIdx="9" presStyleCnt="14"/>
      <dgm:spPr/>
      <dgm:t>
        <a:bodyPr/>
        <a:lstStyle/>
        <a:p>
          <a:endParaRPr lang="zh-CN" altLang="en-US"/>
        </a:p>
      </dgm:t>
    </dgm:pt>
    <dgm:pt modelId="{8E2F9542-A840-7242-80F9-65E7D569639F}" type="pres">
      <dgm:prSet presAssocID="{B81A9E55-C348-2B4F-AD49-559E04E4C3F0}" presName="hierRoot2" presStyleCnt="0">
        <dgm:presLayoutVars>
          <dgm:hierBranch val="init"/>
        </dgm:presLayoutVars>
      </dgm:prSet>
      <dgm:spPr/>
    </dgm:pt>
    <dgm:pt modelId="{DF7F06B3-E36E-0945-9B70-5AFF88930B8A}" type="pres">
      <dgm:prSet presAssocID="{B81A9E55-C348-2B4F-AD49-559E04E4C3F0}" presName="rootComposite" presStyleCnt="0"/>
      <dgm:spPr/>
    </dgm:pt>
    <dgm:pt modelId="{86671513-7AEA-AC42-B43D-8535976750EC}" type="pres">
      <dgm:prSet presAssocID="{B81A9E55-C348-2B4F-AD49-559E04E4C3F0}" presName="rootText" presStyleLbl="node4" presStyleIdx="9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40DC5A-14D1-414F-AC0C-80D767BCCEA9}" type="pres">
      <dgm:prSet presAssocID="{B81A9E55-C348-2B4F-AD49-559E04E4C3F0}" presName="rootConnector" presStyleLbl="node4" presStyleIdx="9" presStyleCnt="14"/>
      <dgm:spPr/>
      <dgm:t>
        <a:bodyPr/>
        <a:lstStyle/>
        <a:p>
          <a:endParaRPr lang="zh-CN" altLang="en-US"/>
        </a:p>
      </dgm:t>
    </dgm:pt>
    <dgm:pt modelId="{DF130FDD-4BCB-C74B-906A-40640EDCA69E}" type="pres">
      <dgm:prSet presAssocID="{B81A9E55-C348-2B4F-AD49-559E04E4C3F0}" presName="hierChild4" presStyleCnt="0"/>
      <dgm:spPr/>
    </dgm:pt>
    <dgm:pt modelId="{8BC63639-F6E5-FE40-AB52-4504D33FD14D}" type="pres">
      <dgm:prSet presAssocID="{B81A9E55-C348-2B4F-AD49-559E04E4C3F0}" presName="hierChild5" presStyleCnt="0"/>
      <dgm:spPr/>
    </dgm:pt>
    <dgm:pt modelId="{1DB34520-F1FD-1043-B324-FEC955E05393}" type="pres">
      <dgm:prSet presAssocID="{8F84FDCC-A57A-884E-8348-4BC26ACD758A}" presName="hierChild5" presStyleCnt="0"/>
      <dgm:spPr/>
    </dgm:pt>
    <dgm:pt modelId="{624CAA5B-BC94-B54D-97DE-77288092D436}" type="pres">
      <dgm:prSet presAssocID="{2D679B96-8D0B-3440-AEAD-E9EF549C297F}" presName="hierChild5" presStyleCnt="0"/>
      <dgm:spPr/>
    </dgm:pt>
    <dgm:pt modelId="{D788EA3F-244B-4E4B-8AB8-A91CCD27CA03}" type="pres">
      <dgm:prSet presAssocID="{FECD789D-A7AA-1A48-8DA4-6AF01FC51D21}" presName="Name37" presStyleLbl="parChTrans1D2" presStyleIdx="3" presStyleCnt="7"/>
      <dgm:spPr/>
      <dgm:t>
        <a:bodyPr/>
        <a:lstStyle/>
        <a:p>
          <a:endParaRPr lang="zh-CN" altLang="en-US"/>
        </a:p>
      </dgm:t>
    </dgm:pt>
    <dgm:pt modelId="{1E0B5D1F-615B-FE48-A36D-7E91E860DF23}" type="pres">
      <dgm:prSet presAssocID="{BB2966F8-CAF3-EE4A-9C8B-A09A4FB2666F}" presName="hierRoot2" presStyleCnt="0">
        <dgm:presLayoutVars>
          <dgm:hierBranch val="init"/>
        </dgm:presLayoutVars>
      </dgm:prSet>
      <dgm:spPr/>
    </dgm:pt>
    <dgm:pt modelId="{45F922CC-D508-A345-98AD-471525AE04C5}" type="pres">
      <dgm:prSet presAssocID="{BB2966F8-CAF3-EE4A-9C8B-A09A4FB2666F}" presName="rootComposite" presStyleCnt="0"/>
      <dgm:spPr/>
    </dgm:pt>
    <dgm:pt modelId="{87AB43AA-D993-7048-A642-CE6E7BC19EA2}" type="pres">
      <dgm:prSet presAssocID="{BB2966F8-CAF3-EE4A-9C8B-A09A4FB2666F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3DF012-56DB-C94E-896F-5289BEBE5F10}" type="pres">
      <dgm:prSet presAssocID="{BB2966F8-CAF3-EE4A-9C8B-A09A4FB2666F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8E7E99E7-1EF9-FE46-ACD3-1F95D2C6FF3E}" type="pres">
      <dgm:prSet presAssocID="{BB2966F8-CAF3-EE4A-9C8B-A09A4FB2666F}" presName="hierChild4" presStyleCnt="0"/>
      <dgm:spPr/>
    </dgm:pt>
    <dgm:pt modelId="{40428B6C-B5FA-6F42-9F99-9A552763A090}" type="pres">
      <dgm:prSet presAssocID="{F79B9B43-6C97-3941-9B18-F075483FEFBA}" presName="Name37" presStyleLbl="parChTrans1D3" presStyleIdx="10" presStyleCnt="15"/>
      <dgm:spPr/>
      <dgm:t>
        <a:bodyPr/>
        <a:lstStyle/>
        <a:p>
          <a:endParaRPr lang="zh-CN" altLang="en-US"/>
        </a:p>
      </dgm:t>
    </dgm:pt>
    <dgm:pt modelId="{B7C63CC3-3EDD-B649-94C3-0427B8792722}" type="pres">
      <dgm:prSet presAssocID="{CBEAD9CC-D57D-E044-8199-3A019F20E2EE}" presName="hierRoot2" presStyleCnt="0">
        <dgm:presLayoutVars>
          <dgm:hierBranch val="init"/>
        </dgm:presLayoutVars>
      </dgm:prSet>
      <dgm:spPr/>
    </dgm:pt>
    <dgm:pt modelId="{34DE670E-788E-844F-BE25-D841194F5B82}" type="pres">
      <dgm:prSet presAssocID="{CBEAD9CC-D57D-E044-8199-3A019F20E2EE}" presName="rootComposite" presStyleCnt="0"/>
      <dgm:spPr/>
    </dgm:pt>
    <dgm:pt modelId="{8B037944-A8D5-CC42-8C03-78105708ADE2}" type="pres">
      <dgm:prSet presAssocID="{CBEAD9CC-D57D-E044-8199-3A019F20E2EE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99D115-EC64-5341-ADEA-3501276BBD65}" type="pres">
      <dgm:prSet presAssocID="{CBEAD9CC-D57D-E044-8199-3A019F20E2EE}" presName="rootConnector" presStyleLbl="node3" presStyleIdx="10" presStyleCnt="15"/>
      <dgm:spPr/>
      <dgm:t>
        <a:bodyPr/>
        <a:lstStyle/>
        <a:p>
          <a:endParaRPr lang="zh-CN" altLang="en-US"/>
        </a:p>
      </dgm:t>
    </dgm:pt>
    <dgm:pt modelId="{54F52A8D-6EEA-9C4B-99C0-FE15E2B4ABB5}" type="pres">
      <dgm:prSet presAssocID="{CBEAD9CC-D57D-E044-8199-3A019F20E2EE}" presName="hierChild4" presStyleCnt="0"/>
      <dgm:spPr/>
    </dgm:pt>
    <dgm:pt modelId="{555A465C-43F1-2B41-AE99-83536B6BD691}" type="pres">
      <dgm:prSet presAssocID="{CBEAD9CC-D57D-E044-8199-3A019F20E2EE}" presName="hierChild5" presStyleCnt="0"/>
      <dgm:spPr/>
    </dgm:pt>
    <dgm:pt modelId="{DA227E34-1259-ED47-89D3-6340B9639543}" type="pres">
      <dgm:prSet presAssocID="{35247F24-4A61-2C49-8C12-0BEB9C5BFA2D}" presName="Name37" presStyleLbl="parChTrans1D3" presStyleIdx="11" presStyleCnt="15"/>
      <dgm:spPr/>
      <dgm:t>
        <a:bodyPr/>
        <a:lstStyle/>
        <a:p>
          <a:endParaRPr lang="zh-CN" altLang="en-US"/>
        </a:p>
      </dgm:t>
    </dgm:pt>
    <dgm:pt modelId="{AEB75AB8-874E-D24C-8123-61B8EC10BBB6}" type="pres">
      <dgm:prSet presAssocID="{6C96ADD8-C37F-0741-A2EE-47A002D6E2A5}" presName="hierRoot2" presStyleCnt="0">
        <dgm:presLayoutVars>
          <dgm:hierBranch val="init"/>
        </dgm:presLayoutVars>
      </dgm:prSet>
      <dgm:spPr/>
    </dgm:pt>
    <dgm:pt modelId="{7C5E2025-7309-5D42-AE4B-080D8E1A4181}" type="pres">
      <dgm:prSet presAssocID="{6C96ADD8-C37F-0741-A2EE-47A002D6E2A5}" presName="rootComposite" presStyleCnt="0"/>
      <dgm:spPr/>
    </dgm:pt>
    <dgm:pt modelId="{0BDE97B5-2DEB-0345-B2BB-8D406FDEBB40}" type="pres">
      <dgm:prSet presAssocID="{6C96ADD8-C37F-0741-A2EE-47A002D6E2A5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674104-7400-D346-AB45-892581899B02}" type="pres">
      <dgm:prSet presAssocID="{6C96ADD8-C37F-0741-A2EE-47A002D6E2A5}" presName="rootConnector" presStyleLbl="node3" presStyleIdx="11" presStyleCnt="15"/>
      <dgm:spPr/>
      <dgm:t>
        <a:bodyPr/>
        <a:lstStyle/>
        <a:p>
          <a:endParaRPr lang="zh-CN" altLang="en-US"/>
        </a:p>
      </dgm:t>
    </dgm:pt>
    <dgm:pt modelId="{CE3BEBF2-ED35-B945-B13E-34AE1FADE95E}" type="pres">
      <dgm:prSet presAssocID="{6C96ADD8-C37F-0741-A2EE-47A002D6E2A5}" presName="hierChild4" presStyleCnt="0"/>
      <dgm:spPr/>
    </dgm:pt>
    <dgm:pt modelId="{C8998F0C-DB7D-D34A-89A0-17C16D450E57}" type="pres">
      <dgm:prSet presAssocID="{6C96ADD8-C37F-0741-A2EE-47A002D6E2A5}" presName="hierChild5" presStyleCnt="0"/>
      <dgm:spPr/>
    </dgm:pt>
    <dgm:pt modelId="{C0AB0EFD-A3FA-6A42-A9EA-0C8E50018E76}" type="pres">
      <dgm:prSet presAssocID="{AAD68DAA-53F3-AD4B-8932-7332F3B9F1A8}" presName="Name37" presStyleLbl="parChTrans1D3" presStyleIdx="12" presStyleCnt="15"/>
      <dgm:spPr/>
      <dgm:t>
        <a:bodyPr/>
        <a:lstStyle/>
        <a:p>
          <a:endParaRPr lang="zh-CN" altLang="en-US"/>
        </a:p>
      </dgm:t>
    </dgm:pt>
    <dgm:pt modelId="{8A1CC049-7B96-C841-B572-CBEE0833E794}" type="pres">
      <dgm:prSet presAssocID="{D1103C95-9D55-524B-89B9-BE0505249161}" presName="hierRoot2" presStyleCnt="0">
        <dgm:presLayoutVars>
          <dgm:hierBranch val="init"/>
        </dgm:presLayoutVars>
      </dgm:prSet>
      <dgm:spPr/>
    </dgm:pt>
    <dgm:pt modelId="{8B044FB1-15E7-F047-968C-D25D41B531F7}" type="pres">
      <dgm:prSet presAssocID="{D1103C95-9D55-524B-89B9-BE0505249161}" presName="rootComposite" presStyleCnt="0"/>
      <dgm:spPr/>
    </dgm:pt>
    <dgm:pt modelId="{CAA88B80-46C8-CF44-8E3F-7E87C4191E41}" type="pres">
      <dgm:prSet presAssocID="{D1103C95-9D55-524B-89B9-BE0505249161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8D0D7C-FB32-6742-B91D-C130CDC4BAF3}" type="pres">
      <dgm:prSet presAssocID="{D1103C95-9D55-524B-89B9-BE0505249161}" presName="rootConnector" presStyleLbl="node3" presStyleIdx="12" presStyleCnt="15"/>
      <dgm:spPr/>
      <dgm:t>
        <a:bodyPr/>
        <a:lstStyle/>
        <a:p>
          <a:endParaRPr lang="zh-CN" altLang="en-US"/>
        </a:p>
      </dgm:t>
    </dgm:pt>
    <dgm:pt modelId="{AF6B290E-7C98-8944-9FA1-BD5570951C8B}" type="pres">
      <dgm:prSet presAssocID="{D1103C95-9D55-524B-89B9-BE0505249161}" presName="hierChild4" presStyleCnt="0"/>
      <dgm:spPr/>
    </dgm:pt>
    <dgm:pt modelId="{8BDA4AB2-235E-1A47-98E3-6A22E76CC757}" type="pres">
      <dgm:prSet presAssocID="{D1103C95-9D55-524B-89B9-BE0505249161}" presName="hierChild5" presStyleCnt="0"/>
      <dgm:spPr/>
    </dgm:pt>
    <dgm:pt modelId="{4145E71F-76A8-5547-A626-C0B92377916B}" type="pres">
      <dgm:prSet presAssocID="{A6C0F568-14DD-4447-8669-674B7F82662D}" presName="Name37" presStyleLbl="parChTrans1D3" presStyleIdx="13" presStyleCnt="15"/>
      <dgm:spPr/>
      <dgm:t>
        <a:bodyPr/>
        <a:lstStyle/>
        <a:p>
          <a:endParaRPr lang="zh-CN" altLang="en-US"/>
        </a:p>
      </dgm:t>
    </dgm:pt>
    <dgm:pt modelId="{5E8155FC-A40E-564B-B7FA-637C00FEF0D9}" type="pres">
      <dgm:prSet presAssocID="{5C457E93-9C9B-4942-A6A3-5D570C1CFEFA}" presName="hierRoot2" presStyleCnt="0">
        <dgm:presLayoutVars>
          <dgm:hierBranch val="init"/>
        </dgm:presLayoutVars>
      </dgm:prSet>
      <dgm:spPr/>
    </dgm:pt>
    <dgm:pt modelId="{A1D39211-1B85-844D-8BCE-8A98D02CB3E2}" type="pres">
      <dgm:prSet presAssocID="{5C457E93-9C9B-4942-A6A3-5D570C1CFEFA}" presName="rootComposite" presStyleCnt="0"/>
      <dgm:spPr/>
    </dgm:pt>
    <dgm:pt modelId="{41C8DE83-F7C1-8043-A2F9-D6F74F85EEB6}" type="pres">
      <dgm:prSet presAssocID="{5C457E93-9C9B-4942-A6A3-5D570C1CFEFA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31938A-F93C-574C-B822-58C89CDA9E28}" type="pres">
      <dgm:prSet presAssocID="{5C457E93-9C9B-4942-A6A3-5D570C1CFEFA}" presName="rootConnector" presStyleLbl="node3" presStyleIdx="13" presStyleCnt="15"/>
      <dgm:spPr/>
      <dgm:t>
        <a:bodyPr/>
        <a:lstStyle/>
        <a:p>
          <a:endParaRPr lang="zh-CN" altLang="en-US"/>
        </a:p>
      </dgm:t>
    </dgm:pt>
    <dgm:pt modelId="{A20DC819-4E67-2245-9EFC-BA8544831A30}" type="pres">
      <dgm:prSet presAssocID="{5C457E93-9C9B-4942-A6A3-5D570C1CFEFA}" presName="hierChild4" presStyleCnt="0"/>
      <dgm:spPr/>
    </dgm:pt>
    <dgm:pt modelId="{ECC0F0E0-E33E-5640-AB23-920B03C13631}" type="pres">
      <dgm:prSet presAssocID="{5C457E93-9C9B-4942-A6A3-5D570C1CFEFA}" presName="hierChild5" presStyleCnt="0"/>
      <dgm:spPr/>
    </dgm:pt>
    <dgm:pt modelId="{F488BAF4-686D-9F40-95AC-7886C0BDDC21}" type="pres">
      <dgm:prSet presAssocID="{8E2E09E0-EAD2-FB41-A053-2AC277161C95}" presName="Name37" presStyleLbl="parChTrans1D3" presStyleIdx="14" presStyleCnt="15"/>
      <dgm:spPr/>
      <dgm:t>
        <a:bodyPr/>
        <a:lstStyle/>
        <a:p>
          <a:endParaRPr lang="zh-CN" altLang="en-US"/>
        </a:p>
      </dgm:t>
    </dgm:pt>
    <dgm:pt modelId="{E6CF8931-2983-C841-B489-3E6C09FB6AF9}" type="pres">
      <dgm:prSet presAssocID="{67DA2529-BC94-6F45-93B6-C3CEAAB446ED}" presName="hierRoot2" presStyleCnt="0">
        <dgm:presLayoutVars>
          <dgm:hierBranch val="init"/>
        </dgm:presLayoutVars>
      </dgm:prSet>
      <dgm:spPr/>
    </dgm:pt>
    <dgm:pt modelId="{29C144AA-B952-7141-B0DE-7FD0306F1DFE}" type="pres">
      <dgm:prSet presAssocID="{67DA2529-BC94-6F45-93B6-C3CEAAB446ED}" presName="rootComposite" presStyleCnt="0"/>
      <dgm:spPr/>
    </dgm:pt>
    <dgm:pt modelId="{1091D3FF-CE42-474E-803C-1F12B8074556}" type="pres">
      <dgm:prSet presAssocID="{67DA2529-BC94-6F45-93B6-C3CEAAB446ED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1492B-58E1-2B44-AAF1-263E4064DCE7}" type="pres">
      <dgm:prSet presAssocID="{67DA2529-BC94-6F45-93B6-C3CEAAB446ED}" presName="rootConnector" presStyleLbl="node3" presStyleIdx="14" presStyleCnt="15"/>
      <dgm:spPr/>
      <dgm:t>
        <a:bodyPr/>
        <a:lstStyle/>
        <a:p>
          <a:endParaRPr lang="zh-CN" altLang="en-US"/>
        </a:p>
      </dgm:t>
    </dgm:pt>
    <dgm:pt modelId="{63E51790-2654-A649-ACF8-1F93D73A9F89}" type="pres">
      <dgm:prSet presAssocID="{67DA2529-BC94-6F45-93B6-C3CEAAB446ED}" presName="hierChild4" presStyleCnt="0"/>
      <dgm:spPr/>
    </dgm:pt>
    <dgm:pt modelId="{14690A2A-8665-2944-BA56-53C928E1E688}" type="pres">
      <dgm:prSet presAssocID="{1BB27FDE-B0E6-D64F-B5AC-94CB8CF6B4E9}" presName="Name37" presStyleLbl="parChTrans1D4" presStyleIdx="10" presStyleCnt="14"/>
      <dgm:spPr/>
      <dgm:t>
        <a:bodyPr/>
        <a:lstStyle/>
        <a:p>
          <a:endParaRPr lang="zh-CN" altLang="en-US"/>
        </a:p>
      </dgm:t>
    </dgm:pt>
    <dgm:pt modelId="{506EFF9B-8A3E-7E4F-AE3F-A47BB117405D}" type="pres">
      <dgm:prSet presAssocID="{6ABFDD2B-BB7F-6940-B8ED-DB11719F7B69}" presName="hierRoot2" presStyleCnt="0">
        <dgm:presLayoutVars>
          <dgm:hierBranch val="init"/>
        </dgm:presLayoutVars>
      </dgm:prSet>
      <dgm:spPr/>
    </dgm:pt>
    <dgm:pt modelId="{1460F2C0-1EFE-F640-8CE7-2D7851D1734A}" type="pres">
      <dgm:prSet presAssocID="{6ABFDD2B-BB7F-6940-B8ED-DB11719F7B69}" presName="rootComposite" presStyleCnt="0"/>
      <dgm:spPr/>
    </dgm:pt>
    <dgm:pt modelId="{A6EF9B20-7401-AB4F-B3CD-8923EE4A39AC}" type="pres">
      <dgm:prSet presAssocID="{6ABFDD2B-BB7F-6940-B8ED-DB11719F7B69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584DD8-D178-6942-BC81-AA6806653853}" type="pres">
      <dgm:prSet presAssocID="{6ABFDD2B-BB7F-6940-B8ED-DB11719F7B69}" presName="rootConnector" presStyleLbl="node4" presStyleIdx="10" presStyleCnt="14"/>
      <dgm:spPr/>
      <dgm:t>
        <a:bodyPr/>
        <a:lstStyle/>
        <a:p>
          <a:endParaRPr lang="zh-CN" altLang="en-US"/>
        </a:p>
      </dgm:t>
    </dgm:pt>
    <dgm:pt modelId="{E64AB7E1-953E-0A4A-ADFC-36AD5B368F6C}" type="pres">
      <dgm:prSet presAssocID="{6ABFDD2B-BB7F-6940-B8ED-DB11719F7B69}" presName="hierChild4" presStyleCnt="0"/>
      <dgm:spPr/>
    </dgm:pt>
    <dgm:pt modelId="{E4C91801-E6CD-4146-9A21-E360D5B5BB9D}" type="pres">
      <dgm:prSet presAssocID="{6ABFDD2B-BB7F-6940-B8ED-DB11719F7B69}" presName="hierChild5" presStyleCnt="0"/>
      <dgm:spPr/>
    </dgm:pt>
    <dgm:pt modelId="{BCF47755-4302-C34E-9FB7-D8D61EC00317}" type="pres">
      <dgm:prSet presAssocID="{178CF018-036E-694F-85DC-28860D9E5E2B}" presName="Name37" presStyleLbl="parChTrans1D4" presStyleIdx="11" presStyleCnt="14"/>
      <dgm:spPr/>
      <dgm:t>
        <a:bodyPr/>
        <a:lstStyle/>
        <a:p>
          <a:endParaRPr lang="zh-CN" altLang="en-US"/>
        </a:p>
      </dgm:t>
    </dgm:pt>
    <dgm:pt modelId="{FA3BA07D-2B05-8A4F-B212-20A0D0933206}" type="pres">
      <dgm:prSet presAssocID="{58EE267E-5E9D-914C-AC05-25BD2A161A68}" presName="hierRoot2" presStyleCnt="0">
        <dgm:presLayoutVars>
          <dgm:hierBranch val="init"/>
        </dgm:presLayoutVars>
      </dgm:prSet>
      <dgm:spPr/>
    </dgm:pt>
    <dgm:pt modelId="{665CB163-090B-A94C-8CB0-CD66B1663410}" type="pres">
      <dgm:prSet presAssocID="{58EE267E-5E9D-914C-AC05-25BD2A161A68}" presName="rootComposite" presStyleCnt="0"/>
      <dgm:spPr/>
    </dgm:pt>
    <dgm:pt modelId="{BB88DC79-BC41-054A-9B0F-331E890209C9}" type="pres">
      <dgm:prSet presAssocID="{58EE267E-5E9D-914C-AC05-25BD2A161A6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660E2B-24A7-8649-9C0F-6BBBEA249856}" type="pres">
      <dgm:prSet presAssocID="{58EE267E-5E9D-914C-AC05-25BD2A161A68}" presName="rootConnector" presStyleLbl="node4" presStyleIdx="11" presStyleCnt="14"/>
      <dgm:spPr/>
      <dgm:t>
        <a:bodyPr/>
        <a:lstStyle/>
        <a:p>
          <a:endParaRPr lang="zh-CN" altLang="en-US"/>
        </a:p>
      </dgm:t>
    </dgm:pt>
    <dgm:pt modelId="{CD0C6537-6700-5941-9DB3-B8562075F013}" type="pres">
      <dgm:prSet presAssocID="{58EE267E-5E9D-914C-AC05-25BD2A161A68}" presName="hierChild4" presStyleCnt="0"/>
      <dgm:spPr/>
    </dgm:pt>
    <dgm:pt modelId="{8E3B512E-E461-6D41-B2C4-BEF7FEC02A11}" type="pres">
      <dgm:prSet presAssocID="{58EE267E-5E9D-914C-AC05-25BD2A161A68}" presName="hierChild5" presStyleCnt="0"/>
      <dgm:spPr/>
    </dgm:pt>
    <dgm:pt modelId="{1C8D4E53-D927-B24A-A808-8F08D52185B1}" type="pres">
      <dgm:prSet presAssocID="{83316CE0-B4D4-1540-A413-261A14F38196}" presName="Name37" presStyleLbl="parChTrans1D4" presStyleIdx="12" presStyleCnt="14"/>
      <dgm:spPr/>
      <dgm:t>
        <a:bodyPr/>
        <a:lstStyle/>
        <a:p>
          <a:endParaRPr lang="zh-CN" altLang="en-US"/>
        </a:p>
      </dgm:t>
    </dgm:pt>
    <dgm:pt modelId="{DDBF040D-B78F-3042-8073-2CBCCE5DAB0F}" type="pres">
      <dgm:prSet presAssocID="{7F5BFE5E-26AE-D94E-BEA6-E1758F52DA72}" presName="hierRoot2" presStyleCnt="0">
        <dgm:presLayoutVars>
          <dgm:hierBranch val="init"/>
        </dgm:presLayoutVars>
      </dgm:prSet>
      <dgm:spPr/>
    </dgm:pt>
    <dgm:pt modelId="{45C6AD0C-10F4-0A4E-8CF3-A12F128A52FE}" type="pres">
      <dgm:prSet presAssocID="{7F5BFE5E-26AE-D94E-BEA6-E1758F52DA72}" presName="rootComposite" presStyleCnt="0"/>
      <dgm:spPr/>
    </dgm:pt>
    <dgm:pt modelId="{D19EE1F5-C13D-544E-8F64-FFA7BBD3C14E}" type="pres">
      <dgm:prSet presAssocID="{7F5BFE5E-26AE-D94E-BEA6-E1758F52DA72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682AA-3CEF-9C40-B9FD-122A17BF3BCF}" type="pres">
      <dgm:prSet presAssocID="{7F5BFE5E-26AE-D94E-BEA6-E1758F52DA72}" presName="rootConnector" presStyleLbl="node4" presStyleIdx="12" presStyleCnt="14"/>
      <dgm:spPr/>
      <dgm:t>
        <a:bodyPr/>
        <a:lstStyle/>
        <a:p>
          <a:endParaRPr lang="zh-CN" altLang="en-US"/>
        </a:p>
      </dgm:t>
    </dgm:pt>
    <dgm:pt modelId="{6017025E-1F68-7644-974D-09AB78CBAF1F}" type="pres">
      <dgm:prSet presAssocID="{7F5BFE5E-26AE-D94E-BEA6-E1758F52DA72}" presName="hierChild4" presStyleCnt="0"/>
      <dgm:spPr/>
    </dgm:pt>
    <dgm:pt modelId="{2027B256-442A-D849-BF18-DFD9862CB130}" type="pres">
      <dgm:prSet presAssocID="{7F5BFE5E-26AE-D94E-BEA6-E1758F52DA72}" presName="hierChild5" presStyleCnt="0"/>
      <dgm:spPr/>
    </dgm:pt>
    <dgm:pt modelId="{D33D3FBC-BB19-FC46-B54F-9E4FA559288A}" type="pres">
      <dgm:prSet presAssocID="{900F60CD-1F96-984A-88F5-787FAF768B60}" presName="Name37" presStyleLbl="parChTrans1D4" presStyleIdx="13" presStyleCnt="14"/>
      <dgm:spPr/>
      <dgm:t>
        <a:bodyPr/>
        <a:lstStyle/>
        <a:p>
          <a:endParaRPr lang="zh-CN" altLang="en-US"/>
        </a:p>
      </dgm:t>
    </dgm:pt>
    <dgm:pt modelId="{D11DF684-0A4D-5B4B-892A-292B86C6A19B}" type="pres">
      <dgm:prSet presAssocID="{7D3AFC96-6ACD-6043-962D-07E6F7A31D5B}" presName="hierRoot2" presStyleCnt="0">
        <dgm:presLayoutVars>
          <dgm:hierBranch val="init"/>
        </dgm:presLayoutVars>
      </dgm:prSet>
      <dgm:spPr/>
    </dgm:pt>
    <dgm:pt modelId="{FDD91595-8AC7-F044-8537-66DA97E6DED4}" type="pres">
      <dgm:prSet presAssocID="{7D3AFC96-6ACD-6043-962D-07E6F7A31D5B}" presName="rootComposite" presStyleCnt="0"/>
      <dgm:spPr/>
    </dgm:pt>
    <dgm:pt modelId="{1E505E35-04E5-F94C-B18B-BD7410E62536}" type="pres">
      <dgm:prSet presAssocID="{7D3AFC96-6ACD-6043-962D-07E6F7A31D5B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B79C98-C83C-094A-A844-C01315618C5C}" type="pres">
      <dgm:prSet presAssocID="{7D3AFC96-6ACD-6043-962D-07E6F7A31D5B}" presName="rootConnector" presStyleLbl="node4" presStyleIdx="13" presStyleCnt="14"/>
      <dgm:spPr/>
      <dgm:t>
        <a:bodyPr/>
        <a:lstStyle/>
        <a:p>
          <a:endParaRPr lang="zh-CN" altLang="en-US"/>
        </a:p>
      </dgm:t>
    </dgm:pt>
    <dgm:pt modelId="{3F1B8136-EFCA-A34D-9518-971EF6883C60}" type="pres">
      <dgm:prSet presAssocID="{7D3AFC96-6ACD-6043-962D-07E6F7A31D5B}" presName="hierChild4" presStyleCnt="0"/>
      <dgm:spPr/>
    </dgm:pt>
    <dgm:pt modelId="{C9BB7395-C0BA-8F4A-9B49-31EB9F9D1AA5}" type="pres">
      <dgm:prSet presAssocID="{7D3AFC96-6ACD-6043-962D-07E6F7A31D5B}" presName="hierChild5" presStyleCnt="0"/>
      <dgm:spPr/>
    </dgm:pt>
    <dgm:pt modelId="{6BD2B835-207E-8249-9C47-DA7CB3DBC626}" type="pres">
      <dgm:prSet presAssocID="{67DA2529-BC94-6F45-93B6-C3CEAAB446ED}" presName="hierChild5" presStyleCnt="0"/>
      <dgm:spPr/>
    </dgm:pt>
    <dgm:pt modelId="{A7BAA5B6-9AFE-E341-BA91-E300A1FBA1E9}" type="pres">
      <dgm:prSet presAssocID="{BB2966F8-CAF3-EE4A-9C8B-A09A4FB2666F}" presName="hierChild5" presStyleCnt="0"/>
      <dgm:spPr/>
    </dgm:pt>
    <dgm:pt modelId="{ABCCCC26-8429-4A46-9FF0-CA0D1A81DECD}" type="pres">
      <dgm:prSet presAssocID="{9D02F88C-5956-E544-908B-49FF319DEA23}" presName="Name37" presStyleLbl="parChTrans1D2" presStyleIdx="4" presStyleCnt="7"/>
      <dgm:spPr/>
      <dgm:t>
        <a:bodyPr/>
        <a:lstStyle/>
        <a:p>
          <a:endParaRPr lang="zh-CN" altLang="en-US"/>
        </a:p>
      </dgm:t>
    </dgm:pt>
    <dgm:pt modelId="{480B4FE0-47DE-9C44-B997-709E1EBA2FDA}" type="pres">
      <dgm:prSet presAssocID="{62A90E23-B6F1-8E40-8D03-EC5A193ADF23}" presName="hierRoot2" presStyleCnt="0">
        <dgm:presLayoutVars>
          <dgm:hierBranch val="init"/>
        </dgm:presLayoutVars>
      </dgm:prSet>
      <dgm:spPr/>
    </dgm:pt>
    <dgm:pt modelId="{4C7BF140-EB14-8A44-BCE6-0A9207B352EA}" type="pres">
      <dgm:prSet presAssocID="{62A90E23-B6F1-8E40-8D03-EC5A193ADF23}" presName="rootComposite" presStyleCnt="0"/>
      <dgm:spPr/>
    </dgm:pt>
    <dgm:pt modelId="{F6AFC229-C289-B542-85E3-2CF76C0C76EF}" type="pres">
      <dgm:prSet presAssocID="{62A90E23-B6F1-8E40-8D03-EC5A193ADF23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7AA527-8898-B941-9B46-EED2DCC6A015}" type="pres">
      <dgm:prSet presAssocID="{62A90E23-B6F1-8E40-8D03-EC5A193ADF23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A8DCA97D-92E1-3543-AAF5-9466ADA4E5E7}" type="pres">
      <dgm:prSet presAssocID="{62A90E23-B6F1-8E40-8D03-EC5A193ADF23}" presName="hierChild4" presStyleCnt="0"/>
      <dgm:spPr/>
    </dgm:pt>
    <dgm:pt modelId="{9EEC85F5-442D-824F-B4A4-87F80B9C108E}" type="pres">
      <dgm:prSet presAssocID="{62A90E23-B6F1-8E40-8D03-EC5A193ADF23}" presName="hierChild5" presStyleCnt="0"/>
      <dgm:spPr/>
    </dgm:pt>
    <dgm:pt modelId="{5DF90942-A3A1-2740-82A2-D02CA749CBD3}" type="pres">
      <dgm:prSet presAssocID="{398835E3-7CF9-AF47-A183-55CA1DED6FE8}" presName="hierChild3" presStyleCnt="0"/>
      <dgm:spPr/>
    </dgm:pt>
    <dgm:pt modelId="{6A1508DD-A939-B84C-8068-A2B42D4400CD}" type="pres">
      <dgm:prSet presAssocID="{3F27897F-7995-9247-91A9-13ACCDC2C300}" presName="Name111" presStyleLbl="parChTrans1D2" presStyleIdx="5" presStyleCnt="7"/>
      <dgm:spPr/>
      <dgm:t>
        <a:bodyPr/>
        <a:lstStyle/>
        <a:p>
          <a:endParaRPr lang="zh-CN" altLang="en-US"/>
        </a:p>
      </dgm:t>
    </dgm:pt>
    <dgm:pt modelId="{5223BF07-518C-C740-BC10-246A0D64F71D}" type="pres">
      <dgm:prSet presAssocID="{D1FC5C4B-E3DA-3948-9BEA-EE7D6D9A0954}" presName="hierRoot3" presStyleCnt="0">
        <dgm:presLayoutVars>
          <dgm:hierBranch val="init"/>
        </dgm:presLayoutVars>
      </dgm:prSet>
      <dgm:spPr/>
    </dgm:pt>
    <dgm:pt modelId="{2A7D3C2E-E8A3-5547-95F2-C90450735008}" type="pres">
      <dgm:prSet presAssocID="{D1FC5C4B-E3DA-3948-9BEA-EE7D6D9A0954}" presName="rootComposite3" presStyleCnt="0"/>
      <dgm:spPr/>
    </dgm:pt>
    <dgm:pt modelId="{8BE8B2C0-FF25-BF4E-A736-ED8A3E557F41}" type="pres">
      <dgm:prSet presAssocID="{D1FC5C4B-E3DA-3948-9BEA-EE7D6D9A0954}" presName="rootText3" presStyleLbl="asst1" presStyleIdx="0" presStyleCnt="2" custScaleX="183436" custScaleY="125191" custLinFactNeighborX="75982" custLinFactNeighborY="-309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165DB6-0A6E-5D4E-8C06-B60D983C4E52}" type="pres">
      <dgm:prSet presAssocID="{D1FC5C4B-E3DA-3948-9BEA-EE7D6D9A0954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DBF7D587-2366-2E47-AEC0-9BA841C1549F}" type="pres">
      <dgm:prSet presAssocID="{D1FC5C4B-E3DA-3948-9BEA-EE7D6D9A0954}" presName="hierChild6" presStyleCnt="0"/>
      <dgm:spPr/>
    </dgm:pt>
    <dgm:pt modelId="{999EA9F7-1ED9-7B48-BAEB-E8D7DA504C05}" type="pres">
      <dgm:prSet presAssocID="{D1FC5C4B-E3DA-3948-9BEA-EE7D6D9A0954}" presName="hierChild7" presStyleCnt="0"/>
      <dgm:spPr/>
    </dgm:pt>
    <dgm:pt modelId="{58F10F73-FDA9-244C-B365-71E577CBAB44}" type="pres">
      <dgm:prSet presAssocID="{CC5EDAD6-C7B7-7548-8FC3-7B69142EB2D1}" presName="Name111" presStyleLbl="parChTrans1D2" presStyleIdx="6" presStyleCnt="7"/>
      <dgm:spPr/>
      <dgm:t>
        <a:bodyPr/>
        <a:lstStyle/>
        <a:p>
          <a:endParaRPr lang="zh-CN" altLang="en-US"/>
        </a:p>
      </dgm:t>
    </dgm:pt>
    <dgm:pt modelId="{DE57D0D5-BE8B-CC4F-B4AE-B20755C7A170}" type="pres">
      <dgm:prSet presAssocID="{E9D4357C-64B8-A144-A515-791CA452C916}" presName="hierRoot3" presStyleCnt="0">
        <dgm:presLayoutVars>
          <dgm:hierBranch val="init"/>
        </dgm:presLayoutVars>
      </dgm:prSet>
      <dgm:spPr/>
    </dgm:pt>
    <dgm:pt modelId="{CB1D2393-D37D-AB49-B410-A6733B866737}" type="pres">
      <dgm:prSet presAssocID="{E9D4357C-64B8-A144-A515-791CA452C916}" presName="rootComposite3" presStyleCnt="0"/>
      <dgm:spPr/>
    </dgm:pt>
    <dgm:pt modelId="{7D291D09-49AD-D14B-A49F-EB6B589954E1}" type="pres">
      <dgm:prSet presAssocID="{E9D4357C-64B8-A144-A515-791CA452C916}" presName="rootText3" presStyleLbl="asst1" presStyleIdx="1" presStyleCnt="2" custScaleX="183870" custScaleY="125190" custLinFactNeighborX="75982" custLinFactNeighborY="-309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62B481-0A99-DC47-A3CC-A7AE9DEE7E13}" type="pres">
      <dgm:prSet presAssocID="{E9D4357C-64B8-A144-A515-791CA452C916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8B68FA24-B552-674E-9780-82AE9B1A1788}" type="pres">
      <dgm:prSet presAssocID="{E9D4357C-64B8-A144-A515-791CA452C916}" presName="hierChild6" presStyleCnt="0"/>
      <dgm:spPr/>
    </dgm:pt>
    <dgm:pt modelId="{31150DCB-3991-2841-85E6-E68533A4596C}" type="pres">
      <dgm:prSet presAssocID="{E9D4357C-64B8-A144-A515-791CA452C916}" presName="hierChild7" presStyleCnt="0"/>
      <dgm:spPr/>
    </dgm:pt>
  </dgm:ptLst>
  <dgm:cxnLst>
    <dgm:cxn modelId="{6E260892-04E6-9145-97DD-78137416C2F1}" type="presOf" srcId="{727772E5-B665-A545-A77D-896765F7AF8B}" destId="{82AE5E86-D4E9-714D-ABDB-A5B1B262481F}" srcOrd="1" destOrd="0" presId="urn:microsoft.com/office/officeart/2005/8/layout/orgChart1"/>
    <dgm:cxn modelId="{8C561B29-AB1F-5C40-BC68-C650E1E0091E}" type="presOf" srcId="{43AD000A-CEF1-FB46-ABC9-FC1276831B3B}" destId="{1D02A9CE-839F-AB4D-8663-CD3D0E0F1404}" srcOrd="0" destOrd="0" presId="urn:microsoft.com/office/officeart/2005/8/layout/orgChart1"/>
    <dgm:cxn modelId="{BA4F1668-5CCE-C141-9DF7-BB38E0E90EC5}" type="presOf" srcId="{727772E5-B665-A545-A77D-896765F7AF8B}" destId="{CBC7B354-5A5B-B645-959D-CFA365ACA7D0}" srcOrd="0" destOrd="0" presId="urn:microsoft.com/office/officeart/2005/8/layout/orgChart1"/>
    <dgm:cxn modelId="{7F3F06F9-734D-2249-B16F-255654F78763}" type="presOf" srcId="{3F27897F-7995-9247-91A9-13ACCDC2C300}" destId="{6A1508DD-A939-B84C-8068-A2B42D4400CD}" srcOrd="0" destOrd="0" presId="urn:microsoft.com/office/officeart/2005/8/layout/orgChart1"/>
    <dgm:cxn modelId="{2A12AF66-9E69-5948-A579-B97546B23908}" type="presOf" srcId="{F685637A-9D16-F54C-8C2F-A03E759B9821}" destId="{753851AB-45BD-E24B-8178-3FC28D11FE3D}" srcOrd="0" destOrd="0" presId="urn:microsoft.com/office/officeart/2005/8/layout/orgChart1"/>
    <dgm:cxn modelId="{DE2F0ADE-D567-984F-91ED-49156C767D3D}" type="presOf" srcId="{8E2E09E0-EAD2-FB41-A053-2AC277161C95}" destId="{F488BAF4-686D-9F40-95AC-7886C0BDDC21}" srcOrd="0" destOrd="0" presId="urn:microsoft.com/office/officeart/2005/8/layout/orgChart1"/>
    <dgm:cxn modelId="{0008B337-57F5-7342-96CD-02EC582B60F4}" srcId="{67DA2529-BC94-6F45-93B6-C3CEAAB446ED}" destId="{58EE267E-5E9D-914C-AC05-25BD2A161A68}" srcOrd="1" destOrd="0" parTransId="{178CF018-036E-694F-85DC-28860D9E5E2B}" sibTransId="{5621BC1B-32E0-2044-8711-8C5E85994C39}"/>
    <dgm:cxn modelId="{4C4A5117-B10E-9543-8681-9375E9F7A042}" type="presOf" srcId="{0765E20A-BDB0-1D48-95D1-40BF118211A3}" destId="{ECA76629-96ED-664E-BF53-BC7D8E7BFA35}" srcOrd="0" destOrd="0" presId="urn:microsoft.com/office/officeart/2005/8/layout/orgChart1"/>
    <dgm:cxn modelId="{21B256D8-4C67-7A4A-BA7A-85863F5143A0}" srcId="{A63FE625-3B7C-7840-8C51-00ECEE26205B}" destId="{0765E20A-BDB0-1D48-95D1-40BF118211A3}" srcOrd="1" destOrd="0" parTransId="{E657B1D2-94B8-9146-BC77-F593135A90B3}" sibTransId="{46116908-6AF3-C142-AE02-FC3571D151D2}"/>
    <dgm:cxn modelId="{AF148A4E-6B5D-E24C-9AFE-7A569BC9F402}" type="presOf" srcId="{B7A3EA3E-4A69-A448-AFED-5C313B5914D1}" destId="{259284A5-32D2-BA40-B6E9-3D3F8B4C8849}" srcOrd="0" destOrd="0" presId="urn:microsoft.com/office/officeart/2005/8/layout/orgChart1"/>
    <dgm:cxn modelId="{CF723F29-C9B1-D947-97C0-8BEC10F8ADED}" srcId="{9002981E-9B78-604C-9427-293A887BD740}" destId="{EB6D1769-935C-8F48-BCCE-206CD8412AB2}" srcOrd="0" destOrd="0" parTransId="{905865AD-4B2E-8C47-BDD4-96B110A7E908}" sibTransId="{B9CA9ABC-11A9-2345-8297-9731AFEEC3C7}"/>
    <dgm:cxn modelId="{0D235D77-214D-3047-90B6-3E2FE05775E3}" type="presOf" srcId="{02C0DB9E-A70F-824A-9C43-410C5C5FA783}" destId="{111F8E5D-4679-6D4F-B378-D022489910A5}" srcOrd="1" destOrd="0" presId="urn:microsoft.com/office/officeart/2005/8/layout/orgChart1"/>
    <dgm:cxn modelId="{1615EFC8-F2EA-3C47-8095-07FD98B88010}" type="presOf" srcId="{E9D4357C-64B8-A144-A515-791CA452C916}" destId="{7D291D09-49AD-D14B-A49F-EB6B589954E1}" srcOrd="0" destOrd="0" presId="urn:microsoft.com/office/officeart/2005/8/layout/orgChart1"/>
    <dgm:cxn modelId="{D75517AA-F9E5-F645-91F7-ACE86736D742}" type="presOf" srcId="{BA1C3651-B619-2D4C-A160-4AE064993265}" destId="{45326C19-D66E-BB4F-981F-9DF0D83FF4F6}" srcOrd="0" destOrd="0" presId="urn:microsoft.com/office/officeart/2005/8/layout/orgChart1"/>
    <dgm:cxn modelId="{8634BD71-4C47-FD49-9FCC-4A7BD28EA6B3}" type="presOf" srcId="{B81A9E55-C348-2B4F-AD49-559E04E4C3F0}" destId="{C040DC5A-14D1-414F-AC0C-80D767BCCEA9}" srcOrd="1" destOrd="0" presId="urn:microsoft.com/office/officeart/2005/8/layout/orgChart1"/>
    <dgm:cxn modelId="{EA954215-9B82-5D4E-805F-5F1EB8E044C4}" type="presOf" srcId="{A63FE625-3B7C-7840-8C51-00ECEE26205B}" destId="{01E269DA-EB33-6346-8337-E205F72E358F}" srcOrd="0" destOrd="0" presId="urn:microsoft.com/office/officeart/2005/8/layout/orgChart1"/>
    <dgm:cxn modelId="{BEF61C5F-5966-DA4D-B182-CEA08DE4BB1C}" type="presOf" srcId="{EB6D1769-935C-8F48-BCCE-206CD8412AB2}" destId="{2B4E86B1-8A5F-7948-9061-4DE4BCF9DC4D}" srcOrd="0" destOrd="0" presId="urn:microsoft.com/office/officeart/2005/8/layout/orgChart1"/>
    <dgm:cxn modelId="{E13C6FCD-35E5-9843-838C-83DFF2E3780A}" srcId="{398835E3-7CF9-AF47-A183-55CA1DED6FE8}" destId="{2D679B96-8D0B-3440-AEAD-E9EF549C297F}" srcOrd="4" destOrd="0" parTransId="{4BCA48EB-5946-4F49-91C1-0839D05BB2C7}" sibTransId="{D8E560B2-EFD1-704D-984B-3B62B327A704}"/>
    <dgm:cxn modelId="{5D532DA9-7F7F-6242-AD42-A98F2C2CBFF8}" type="presOf" srcId="{A63FE625-3B7C-7840-8C51-00ECEE26205B}" destId="{8143A7DC-E320-5348-BFD1-4ADE87E94223}" srcOrd="1" destOrd="0" presId="urn:microsoft.com/office/officeart/2005/8/layout/orgChart1"/>
    <dgm:cxn modelId="{64A8CDFA-3247-6847-AD64-1431317514A1}" srcId="{398835E3-7CF9-AF47-A183-55CA1DED6FE8}" destId="{A63FE625-3B7C-7840-8C51-00ECEE26205B}" srcOrd="2" destOrd="0" parTransId="{4C5F9129-0B12-324E-AEFC-E946DE03CEC1}" sibTransId="{9D3390E7-6300-8046-A4CF-0193E7BF7885}"/>
    <dgm:cxn modelId="{056DDC7F-D64C-1E48-99DD-39DE04B49FB4}" type="presOf" srcId="{6C96ADD8-C37F-0741-A2EE-47A002D6E2A5}" destId="{0BDE97B5-2DEB-0345-B2BB-8D406FDEBB40}" srcOrd="0" destOrd="0" presId="urn:microsoft.com/office/officeart/2005/8/layout/orgChart1"/>
    <dgm:cxn modelId="{E5D093BB-1524-E64C-B6A0-6567B59CD7DD}" type="presOf" srcId="{0CE48703-91BB-4D49-9EC8-0E11F30541D0}" destId="{823CA66A-C5A9-A94B-8AF4-9AAF8F5A0CA6}" srcOrd="0" destOrd="0" presId="urn:microsoft.com/office/officeart/2005/8/layout/orgChart1"/>
    <dgm:cxn modelId="{C34BB9C8-33A1-9F4B-8C31-299F1C5B1124}" type="presOf" srcId="{ED918E4F-A388-DD42-945F-5E7A889F8812}" destId="{2B18F8CD-8DC0-BD4C-91FB-17FFA66BF017}" srcOrd="0" destOrd="0" presId="urn:microsoft.com/office/officeart/2005/8/layout/orgChart1"/>
    <dgm:cxn modelId="{A43FF936-A3F9-814C-B4A3-2E58BC651A97}" type="presOf" srcId="{DD5CE571-6DF2-AA41-95A3-7ECF020D140A}" destId="{355EA4BB-BEA9-D243-8E9E-9ACF37CAF647}" srcOrd="0" destOrd="0" presId="urn:microsoft.com/office/officeart/2005/8/layout/orgChart1"/>
    <dgm:cxn modelId="{20E2DD7A-7BBA-644E-98FF-6FE3FCDAD57A}" srcId="{398835E3-7CF9-AF47-A183-55CA1DED6FE8}" destId="{EDF07316-8F9A-F24B-AD75-8AB8BA7C5A22}" srcOrd="3" destOrd="0" parTransId="{431D5CDF-8DFB-6445-9B52-35D09D9FEB55}" sibTransId="{7AE71333-1B71-EC4F-A180-06182ED7E6EB}"/>
    <dgm:cxn modelId="{AD042257-644A-614A-BABF-076C0F011361}" type="presOf" srcId="{9DB1A9DA-2FFE-1549-87EC-0DC28DB7A7E6}" destId="{ABCC3C5D-B52D-A247-A080-28951F41DAFC}" srcOrd="0" destOrd="0" presId="urn:microsoft.com/office/officeart/2005/8/layout/orgChart1"/>
    <dgm:cxn modelId="{CFB2664F-1C04-224B-95C3-D56EC77F9BD8}" srcId="{BB2966F8-CAF3-EE4A-9C8B-A09A4FB2666F}" destId="{67DA2529-BC94-6F45-93B6-C3CEAAB446ED}" srcOrd="4" destOrd="0" parTransId="{8E2E09E0-EAD2-FB41-A053-2AC277161C95}" sibTransId="{44366042-5E28-F143-9810-CB87A3EAB5BF}"/>
    <dgm:cxn modelId="{0142B8B9-DD57-514D-8780-09CF805CC56B}" srcId="{BB2966F8-CAF3-EE4A-9C8B-A09A4FB2666F}" destId="{CBEAD9CC-D57D-E044-8199-3A019F20E2EE}" srcOrd="0" destOrd="0" parTransId="{F79B9B43-6C97-3941-9B18-F075483FEFBA}" sibTransId="{E6BCBBE0-C102-4A4F-BC4C-751954E5026A}"/>
    <dgm:cxn modelId="{E6400C6A-70AD-4B4C-A846-521A207AC0F0}" type="presOf" srcId="{3797C731-7611-6D46-937F-42BA36A79235}" destId="{326942A0-FB3B-4A44-8813-F7FC1A5A007C}" srcOrd="0" destOrd="0" presId="urn:microsoft.com/office/officeart/2005/8/layout/orgChart1"/>
    <dgm:cxn modelId="{7431CDE7-E4E9-3D4A-897B-AB6BA9DCEE1E}" type="presOf" srcId="{3148DC82-DC1E-9846-9FEB-912AD6CD27BD}" destId="{9421EDC9-CE26-264F-ACF3-C1C58D72F88F}" srcOrd="1" destOrd="0" presId="urn:microsoft.com/office/officeart/2005/8/layout/orgChart1"/>
    <dgm:cxn modelId="{D9D7BD37-35C9-F94A-9E71-132BAB226022}" type="presOf" srcId="{5C457E93-9C9B-4942-A6A3-5D570C1CFEFA}" destId="{41C8DE83-F7C1-8043-A2F9-D6F74F85EEB6}" srcOrd="0" destOrd="0" presId="urn:microsoft.com/office/officeart/2005/8/layout/orgChart1"/>
    <dgm:cxn modelId="{7AFFB870-A9AF-D24C-9121-2F72DD5D7532}" type="presOf" srcId="{D1FC5C4B-E3DA-3948-9BEA-EE7D6D9A0954}" destId="{2A165DB6-0A6E-5D4E-8C06-B60D983C4E52}" srcOrd="1" destOrd="0" presId="urn:microsoft.com/office/officeart/2005/8/layout/orgChart1"/>
    <dgm:cxn modelId="{3B44F3DB-83C3-AB4A-B009-A73BB9B5A97B}" srcId="{BB2966F8-CAF3-EE4A-9C8B-A09A4FB2666F}" destId="{D1103C95-9D55-524B-89B9-BE0505249161}" srcOrd="2" destOrd="0" parTransId="{AAD68DAA-53F3-AD4B-8932-7332F3B9F1A8}" sibTransId="{4CBD6466-C64E-C04B-A71E-1FD9D194B92C}"/>
    <dgm:cxn modelId="{56D1AA40-FFDE-C645-BACA-3D41D5EDC76C}" type="presOf" srcId="{8F84FDCC-A57A-884E-8348-4BC26ACD758A}" destId="{79235D0A-F9C3-0E4D-B524-BC1E5B06799C}" srcOrd="1" destOrd="0" presId="urn:microsoft.com/office/officeart/2005/8/layout/orgChart1"/>
    <dgm:cxn modelId="{17215BC8-70C0-A845-AE95-A48621CAF207}" type="presOf" srcId="{418DBB4A-2554-724B-B7EC-3115E3997AF7}" destId="{F22392F1-E1AE-C44C-92A4-C8622221A31F}" srcOrd="0" destOrd="0" presId="urn:microsoft.com/office/officeart/2005/8/layout/orgChart1"/>
    <dgm:cxn modelId="{74B2A5F9-F0F6-8B49-AEC1-F855F1F4D992}" srcId="{8F84FDCC-A57A-884E-8348-4BC26ACD758A}" destId="{C6466D60-71A7-1242-B0EB-34E4B961FA82}" srcOrd="1" destOrd="0" parTransId="{1C2FB7B9-01CF-6A44-B924-1D418F05BBF0}" sibTransId="{353D39F7-C001-F14A-96DC-A96E5D4F9CF1}"/>
    <dgm:cxn modelId="{EB83134A-0FA3-0B45-B1A9-026244E9F73E}" srcId="{398835E3-7CF9-AF47-A183-55CA1DED6FE8}" destId="{E9D4357C-64B8-A144-A515-791CA452C916}" srcOrd="1" destOrd="0" parTransId="{CC5EDAD6-C7B7-7548-8FC3-7B69142EB2D1}" sibTransId="{6972082F-17D5-1644-B810-AF397F307504}"/>
    <dgm:cxn modelId="{4FF4A67B-1735-F04C-9CDE-A8F031522296}" type="presOf" srcId="{EB6D1769-935C-8F48-BCCE-206CD8412AB2}" destId="{E995B099-FEDB-5F4B-B919-853790923A45}" srcOrd="1" destOrd="0" presId="urn:microsoft.com/office/officeart/2005/8/layout/orgChart1"/>
    <dgm:cxn modelId="{A07AFC3C-D9EB-8547-85A2-B0E2B8CFC123}" type="presOf" srcId="{56535C08-3096-B447-9F55-8EE428BD13C4}" destId="{43355374-9CA8-9E49-AF0B-60925F771B49}" srcOrd="1" destOrd="0" presId="urn:microsoft.com/office/officeart/2005/8/layout/orgChart1"/>
    <dgm:cxn modelId="{D00581CD-0811-604C-86A8-1E43BEC1DEA6}" type="presOf" srcId="{32E0B9A2-49C5-D646-8DCE-5D8394797FB0}" destId="{8140C725-12D7-7F46-A2C4-6DD4E8F33711}" srcOrd="1" destOrd="0" presId="urn:microsoft.com/office/officeart/2005/8/layout/orgChart1"/>
    <dgm:cxn modelId="{0CC7A407-477F-D645-8340-CE890D8BB05E}" type="presOf" srcId="{164C2B0B-397D-CA4B-9106-A5D08DE3B4F5}" destId="{6471F26D-2AB0-6949-8110-644A61558262}" srcOrd="0" destOrd="0" presId="urn:microsoft.com/office/officeart/2005/8/layout/orgChart1"/>
    <dgm:cxn modelId="{B92E5BEE-EB9B-5845-BF8F-425316017EC5}" type="presOf" srcId="{A6C0F568-14DD-4447-8669-674B7F82662D}" destId="{4145E71F-76A8-5547-A626-C0B92377916B}" srcOrd="0" destOrd="0" presId="urn:microsoft.com/office/officeart/2005/8/layout/orgChart1"/>
    <dgm:cxn modelId="{6F811EF1-27BB-E448-8E46-4B9D00BCF39B}" type="presOf" srcId="{58108CE8-BFF8-BC46-99B2-BAB8F9C86B9E}" destId="{0549663D-B2FB-9A49-BA03-EE1E352E8AC1}" srcOrd="0" destOrd="0" presId="urn:microsoft.com/office/officeart/2005/8/layout/orgChart1"/>
    <dgm:cxn modelId="{E70D5966-C858-6740-A146-0EBE0B010D1D}" srcId="{67DA2529-BC94-6F45-93B6-C3CEAAB446ED}" destId="{7D3AFC96-6ACD-6043-962D-07E6F7A31D5B}" srcOrd="3" destOrd="0" parTransId="{900F60CD-1F96-984A-88F5-787FAF768B60}" sibTransId="{7DF2A9D7-CBF4-104F-B92B-56501269E7A0}"/>
    <dgm:cxn modelId="{39912E18-6B21-8846-B323-B087D4BBDD75}" srcId="{BB2966F8-CAF3-EE4A-9C8B-A09A4FB2666F}" destId="{5C457E93-9C9B-4942-A6A3-5D570C1CFEFA}" srcOrd="3" destOrd="0" parTransId="{A6C0F568-14DD-4447-8669-674B7F82662D}" sibTransId="{EF5FD3A8-3749-1E4D-AD25-6D0F95C84D11}"/>
    <dgm:cxn modelId="{ABB17D3A-A231-D341-9925-347EAE0D744D}" srcId="{BB2966F8-CAF3-EE4A-9C8B-A09A4FB2666F}" destId="{6C96ADD8-C37F-0741-A2EE-47A002D6E2A5}" srcOrd="1" destOrd="0" parTransId="{35247F24-4A61-2C49-8C12-0BEB9C5BFA2D}" sibTransId="{21CEBEFB-3F23-9844-BD59-D6D3418A194E}"/>
    <dgm:cxn modelId="{33B80287-C021-1C41-8179-8B421BAD967F}" type="presOf" srcId="{E9D4357C-64B8-A144-A515-791CA452C916}" destId="{BD62B481-0A99-DC47-A3CC-A7AE9DEE7E13}" srcOrd="1" destOrd="0" presId="urn:microsoft.com/office/officeart/2005/8/layout/orgChart1"/>
    <dgm:cxn modelId="{2047BE60-E06F-E34F-A8C0-E75078945007}" type="presOf" srcId="{905865AD-4B2E-8C47-BDD4-96B110A7E908}" destId="{1F99AF9F-B9FA-914D-B28C-8B04D06C5C59}" srcOrd="0" destOrd="0" presId="urn:microsoft.com/office/officeart/2005/8/layout/orgChart1"/>
    <dgm:cxn modelId="{BBD91B9A-00C5-604A-8FDE-C38A06FB9F3C}" type="presOf" srcId="{7F5BFE5E-26AE-D94E-BEA6-E1758F52DA72}" destId="{D19EE1F5-C13D-544E-8F64-FFA7BBD3C14E}" srcOrd="0" destOrd="0" presId="urn:microsoft.com/office/officeart/2005/8/layout/orgChart1"/>
    <dgm:cxn modelId="{8ECB689A-326E-B947-92CC-68B4CC973D81}" srcId="{A63FE625-3B7C-7840-8C51-00ECEE26205B}" destId="{02C0DB9E-A70F-824A-9C43-410C5C5FA783}" srcOrd="2" destOrd="0" parTransId="{E241E9A0-774F-394E-8203-6A6B39B19338}" sibTransId="{5F0FB32E-579E-6048-8A76-ADDEAFF2D672}"/>
    <dgm:cxn modelId="{653904E6-1165-E74C-BF73-4DF3CA31AE9B}" type="presOf" srcId="{D1103C95-9D55-524B-89B9-BE0505249161}" destId="{8E8D0D7C-FB32-6742-B91D-C130CDC4BAF3}" srcOrd="1" destOrd="0" presId="urn:microsoft.com/office/officeart/2005/8/layout/orgChart1"/>
    <dgm:cxn modelId="{112B0D68-0AD7-BD47-B051-6E45A0992ABF}" type="presOf" srcId="{398835E3-7CF9-AF47-A183-55CA1DED6FE8}" destId="{97121A95-5014-D54A-B8AE-90BECAD8332E}" srcOrd="0" destOrd="0" presId="urn:microsoft.com/office/officeart/2005/8/layout/orgChart1"/>
    <dgm:cxn modelId="{A38D8573-23AA-7547-ACD1-7630876DF35F}" srcId="{398835E3-7CF9-AF47-A183-55CA1DED6FE8}" destId="{BB2966F8-CAF3-EE4A-9C8B-A09A4FB2666F}" srcOrd="5" destOrd="0" parTransId="{FECD789D-A7AA-1A48-8DA4-6AF01FC51D21}" sibTransId="{7D774739-C080-7E43-98EA-24C670F4D9C1}"/>
    <dgm:cxn modelId="{D913546B-82E4-C542-B057-4074430559AA}" type="presOf" srcId="{CBEAD9CC-D57D-E044-8199-3A019F20E2EE}" destId="{8B037944-A8D5-CC42-8C03-78105708ADE2}" srcOrd="0" destOrd="0" presId="urn:microsoft.com/office/officeart/2005/8/layout/orgChart1"/>
    <dgm:cxn modelId="{0FF0E5A2-C6AE-224D-A937-0CFF75454E16}" srcId="{32E0B9A2-49C5-D646-8DCE-5D8394797FB0}" destId="{3148DC82-DC1E-9846-9FEB-912AD6CD27BD}" srcOrd="0" destOrd="0" parTransId="{CE079EF1-8789-E449-BBF0-1A0F256835C5}" sibTransId="{BF7F1445-F510-044F-A1C4-50EBFA712950}"/>
    <dgm:cxn modelId="{F67CEA45-88F9-6440-9A3D-4F11C522F509}" type="presOf" srcId="{644079EC-2148-AC47-9CBF-ABB9B81BC481}" destId="{ACE719F7-2C1E-5641-86D5-234297BDCA74}" srcOrd="0" destOrd="0" presId="urn:microsoft.com/office/officeart/2005/8/layout/orgChart1"/>
    <dgm:cxn modelId="{9E1957CB-80C7-F249-8D2C-4B4AFA8E1858}" type="presOf" srcId="{4C5F9129-0B12-324E-AEFC-E946DE03CEC1}" destId="{43A6E8FF-94C8-E248-BD5B-5600133C81EC}" srcOrd="0" destOrd="0" presId="urn:microsoft.com/office/officeart/2005/8/layout/orgChart1"/>
    <dgm:cxn modelId="{1425829A-309C-0C49-B4CB-7ACAB50E0339}" type="presOf" srcId="{FECD789D-A7AA-1A48-8DA4-6AF01FC51D21}" destId="{D788EA3F-244B-4E4B-8AB8-A91CCD27CA03}" srcOrd="0" destOrd="0" presId="urn:microsoft.com/office/officeart/2005/8/layout/orgChart1"/>
    <dgm:cxn modelId="{74565E14-9195-D146-A83B-3C82BF42DB13}" srcId="{A63FE625-3B7C-7840-8C51-00ECEE26205B}" destId="{56535C08-3096-B447-9F55-8EE428BD13C4}" srcOrd="0" destOrd="0" parTransId="{B6104156-4655-DC4C-A617-554FBA7668E6}" sibTransId="{8A0672EF-D55A-C54C-8D3D-E44E5BF48A55}"/>
    <dgm:cxn modelId="{42ADB285-2FC8-3641-B973-DC3F98161A84}" type="presOf" srcId="{EDF07316-8F9A-F24B-AD75-8AB8BA7C5A22}" destId="{C8E0F307-B08C-8048-A135-E6596082CF76}" srcOrd="1" destOrd="0" presId="urn:microsoft.com/office/officeart/2005/8/layout/orgChart1"/>
    <dgm:cxn modelId="{016672FA-283D-8D43-971A-26CA93D3E739}" type="presOf" srcId="{58EE267E-5E9D-914C-AC05-25BD2A161A68}" destId="{38660E2B-24A7-8649-9C0F-6BBBEA249856}" srcOrd="1" destOrd="0" presId="urn:microsoft.com/office/officeart/2005/8/layout/orgChart1"/>
    <dgm:cxn modelId="{A165CAFE-5A1E-DC4A-842C-95E345E344E5}" srcId="{2D679B96-8D0B-3440-AEAD-E9EF549C297F}" destId="{3797C731-7611-6D46-937F-42BA36A79235}" srcOrd="1" destOrd="0" parTransId="{0C1A72DF-9270-9748-BD90-3E6886EEAD8B}" sibTransId="{49891836-9F4A-D44A-AF94-CF59B0CFD8F5}"/>
    <dgm:cxn modelId="{C2EB9BAF-B86B-6E4C-AD67-58374B956DDA}" type="presOf" srcId="{5440842D-6086-924E-9F24-9A27853945A1}" destId="{07D71B93-E337-424C-8237-3D30BAFF9B65}" srcOrd="0" destOrd="0" presId="urn:microsoft.com/office/officeart/2005/8/layout/orgChart1"/>
    <dgm:cxn modelId="{DDD9630D-1BCF-1941-B0A4-7E0DA8410BC9}" type="presOf" srcId="{644079EC-2148-AC47-9CBF-ABB9B81BC481}" destId="{D3BFC5E7-655D-3444-B4BD-A3692FDDFECD}" srcOrd="1" destOrd="0" presId="urn:microsoft.com/office/officeart/2005/8/layout/orgChart1"/>
    <dgm:cxn modelId="{23115428-1702-054B-A4D0-3BDBB2F79622}" type="presOf" srcId="{BD44E9AF-A693-0540-AD26-2645C639E035}" destId="{E5BB0645-D624-A84E-8ED7-77B1FF2A75E9}" srcOrd="1" destOrd="0" presId="urn:microsoft.com/office/officeart/2005/8/layout/orgChart1"/>
    <dgm:cxn modelId="{19AAF448-BD32-7249-A8B9-6EECBD8599D0}" type="presOf" srcId="{58EE267E-5E9D-914C-AC05-25BD2A161A68}" destId="{BB88DC79-BC41-054A-9B0F-331E890209C9}" srcOrd="0" destOrd="0" presId="urn:microsoft.com/office/officeart/2005/8/layout/orgChart1"/>
    <dgm:cxn modelId="{0D2E4539-702C-6D4E-84CB-184F4C497477}" type="presOf" srcId="{67DA2529-BC94-6F45-93B6-C3CEAAB446ED}" destId="{CE31492B-58E1-2B44-AAF1-263E4064DCE7}" srcOrd="1" destOrd="0" presId="urn:microsoft.com/office/officeart/2005/8/layout/orgChart1"/>
    <dgm:cxn modelId="{1AF42C3E-B684-614F-813D-BA64C26DAAF7}" type="presOf" srcId="{0C1A72DF-9270-9748-BD90-3E6886EEAD8B}" destId="{69132B14-C509-7A46-837D-AD6B264CD927}" srcOrd="0" destOrd="0" presId="urn:microsoft.com/office/officeart/2005/8/layout/orgChart1"/>
    <dgm:cxn modelId="{024836B7-3183-224A-B19D-C4C40740484E}" type="presOf" srcId="{32E0B9A2-49C5-D646-8DCE-5D8394797FB0}" destId="{7CA3B768-2EF0-3C48-8FB3-BBB038E7CFC4}" srcOrd="0" destOrd="0" presId="urn:microsoft.com/office/officeart/2005/8/layout/orgChart1"/>
    <dgm:cxn modelId="{F97F9680-7943-534D-BF1C-40691CE85013}" type="presOf" srcId="{1C2FB7B9-01CF-6A44-B924-1D418F05BBF0}" destId="{668A4919-0C90-554F-BEF0-41636285C07C}" srcOrd="0" destOrd="0" presId="urn:microsoft.com/office/officeart/2005/8/layout/orgChart1"/>
    <dgm:cxn modelId="{6509026A-D205-4648-8DCE-A05184C63075}" type="presOf" srcId="{BB2966F8-CAF3-EE4A-9C8B-A09A4FB2666F}" destId="{2C3DF012-56DB-C94E-896F-5289BEBE5F10}" srcOrd="1" destOrd="0" presId="urn:microsoft.com/office/officeart/2005/8/layout/orgChart1"/>
    <dgm:cxn modelId="{9C40B1E4-9B82-344F-8726-412723998CD7}" srcId="{2D679B96-8D0B-3440-AEAD-E9EF549C297F}" destId="{BD44E9AF-A693-0540-AD26-2645C639E035}" srcOrd="2" destOrd="0" parTransId="{F685637A-9D16-F54C-8C2F-A03E759B9821}" sibTransId="{D7EC54BB-7E9D-F240-A872-9636149857FC}"/>
    <dgm:cxn modelId="{67FDA258-2E14-CD4E-9ABC-CEB5EDFBF9CA}" type="presOf" srcId="{CE079EF1-8789-E449-BBF0-1A0F256835C5}" destId="{067204C9-4A09-E64F-A5E1-1CAB9A667429}" srcOrd="0" destOrd="0" presId="urn:microsoft.com/office/officeart/2005/8/layout/orgChart1"/>
    <dgm:cxn modelId="{27A7E315-474D-BA43-B3A7-6785D03C9820}" srcId="{67DA2529-BC94-6F45-93B6-C3CEAAB446ED}" destId="{6ABFDD2B-BB7F-6940-B8ED-DB11719F7B69}" srcOrd="0" destOrd="0" parTransId="{1BB27FDE-B0E6-D64F-B5AC-94CB8CF6B4E9}" sibTransId="{0FA79604-308B-7347-A7AD-E1BF89E4AB80}"/>
    <dgm:cxn modelId="{638D482B-5F04-A94C-9018-F0A1FEBEE5C0}" type="presOf" srcId="{62A90E23-B6F1-8E40-8D03-EC5A193ADF23}" destId="{F6AFC229-C289-B542-85E3-2CF76C0C76EF}" srcOrd="0" destOrd="0" presId="urn:microsoft.com/office/officeart/2005/8/layout/orgChart1"/>
    <dgm:cxn modelId="{50625A88-70AC-8746-8938-BEFB30B3FB14}" type="presOf" srcId="{CC5EDAD6-C7B7-7548-8FC3-7B69142EB2D1}" destId="{58F10F73-FDA9-244C-B365-71E577CBAB44}" srcOrd="0" destOrd="0" presId="urn:microsoft.com/office/officeart/2005/8/layout/orgChart1"/>
    <dgm:cxn modelId="{A9BD5BE9-58D9-3949-BCCD-8780B809D4AB}" type="presOf" srcId="{F79B9B43-6C97-3941-9B18-F075483FEFBA}" destId="{40428B6C-B5FA-6F42-9F99-9A552763A090}" srcOrd="0" destOrd="0" presId="urn:microsoft.com/office/officeart/2005/8/layout/orgChart1"/>
    <dgm:cxn modelId="{DAF23555-09D9-8C4F-ABED-FD02F3A029F2}" type="presOf" srcId="{C6466D60-71A7-1242-B0EB-34E4B961FA82}" destId="{9B34EC1A-A753-B348-91EE-0224719C8E97}" srcOrd="1" destOrd="0" presId="urn:microsoft.com/office/officeart/2005/8/layout/orgChart1"/>
    <dgm:cxn modelId="{9C8C981C-7452-8A4B-AA3B-8D7668DCF241}" type="presOf" srcId="{6C96ADD8-C37F-0741-A2EE-47A002D6E2A5}" destId="{72674104-7400-D346-AB45-892581899B02}" srcOrd="1" destOrd="0" presId="urn:microsoft.com/office/officeart/2005/8/layout/orgChart1"/>
    <dgm:cxn modelId="{8FC5FD1F-40CC-6847-8873-636DCAD6B045}" srcId="{8F84FDCC-A57A-884E-8348-4BC26ACD758A}" destId="{418DBB4A-2554-724B-B7EC-3115E3997AF7}" srcOrd="0" destOrd="0" parTransId="{88942110-547D-2147-94B8-432A073073BC}" sibTransId="{A89AACC0-677B-C44D-B0B5-1DBDC0418644}"/>
    <dgm:cxn modelId="{9677D89F-7283-6245-8C40-48C5CDF5E38D}" type="presOf" srcId="{6ABFDD2B-BB7F-6940-B8ED-DB11719F7B69}" destId="{FB584DD8-D178-6942-BC81-AA6806653853}" srcOrd="1" destOrd="0" presId="urn:microsoft.com/office/officeart/2005/8/layout/orgChart1"/>
    <dgm:cxn modelId="{A31259B1-0FFE-EB4C-BA30-FC98C7956CEF}" type="presOf" srcId="{E977EA60-6ED6-F443-B9E4-ECC9B4ECEF19}" destId="{313F4343-BCBD-6549-A1E0-D2C37C5C4198}" srcOrd="0" destOrd="0" presId="urn:microsoft.com/office/officeart/2005/8/layout/orgChart1"/>
    <dgm:cxn modelId="{9BA40924-004A-FA42-B067-CF38A0D4D197}" type="presOf" srcId="{D1FC5C4B-E3DA-3948-9BEA-EE7D6D9A0954}" destId="{8BE8B2C0-FF25-BF4E-A736-ED8A3E557F41}" srcOrd="0" destOrd="0" presId="urn:microsoft.com/office/officeart/2005/8/layout/orgChart1"/>
    <dgm:cxn modelId="{50DA35E0-4871-A34B-97DE-AA033AFD5A4D}" type="presOf" srcId="{C6466D60-71A7-1242-B0EB-34E4B961FA82}" destId="{6C39B5BC-5514-FC48-A669-06F6B4069791}" srcOrd="0" destOrd="0" presId="urn:microsoft.com/office/officeart/2005/8/layout/orgChart1"/>
    <dgm:cxn modelId="{BEFB4189-1F8A-2C4E-9A14-1B6068A33DDF}" type="presOf" srcId="{83316CE0-B4D4-1540-A413-261A14F38196}" destId="{1C8D4E53-D927-B24A-A808-8F08D52185B1}" srcOrd="0" destOrd="0" presId="urn:microsoft.com/office/officeart/2005/8/layout/orgChart1"/>
    <dgm:cxn modelId="{06E63DB5-0ACC-AE49-8EF2-9103CB9BA0FD}" type="presOf" srcId="{2D679B96-8D0B-3440-AEAD-E9EF549C297F}" destId="{AA70817D-CB07-B248-BEE5-1CCF9505B370}" srcOrd="0" destOrd="0" presId="urn:microsoft.com/office/officeart/2005/8/layout/orgChart1"/>
    <dgm:cxn modelId="{C4E5BC86-C00F-CD46-A01A-6B3AC6FCD39D}" type="presOf" srcId="{EDF07316-8F9A-F24B-AD75-8AB8BA7C5A22}" destId="{EFE07380-0B73-474D-B6C5-BE9681DC82AD}" srcOrd="0" destOrd="0" presId="urn:microsoft.com/office/officeart/2005/8/layout/orgChart1"/>
    <dgm:cxn modelId="{ED87434C-2F0D-BC49-A46D-387039443F5F}" srcId="{8F84FDCC-A57A-884E-8348-4BC26ACD758A}" destId="{B81A9E55-C348-2B4F-AD49-559E04E4C3F0}" srcOrd="2" destOrd="0" parTransId="{25D28FA1-7076-5449-A76B-490C070A66A3}" sibTransId="{6BA0C152-5F14-3541-A8E4-ECFE7D8E1D80}"/>
    <dgm:cxn modelId="{88A08487-0BF2-A242-B98D-4ECFD7945142}" type="presOf" srcId="{BB9F5BBA-77D7-5843-8724-FF59AEF39D8B}" destId="{95155B80-7C00-FB49-B175-62692F300CDC}" srcOrd="0" destOrd="0" presId="urn:microsoft.com/office/officeart/2005/8/layout/orgChart1"/>
    <dgm:cxn modelId="{9BA9B2BF-4699-C345-8DC3-FEEAB2B57611}" type="presOf" srcId="{62A90E23-B6F1-8E40-8D03-EC5A193ADF23}" destId="{DD7AA527-8898-B941-9B46-EED2DCC6A015}" srcOrd="1" destOrd="0" presId="urn:microsoft.com/office/officeart/2005/8/layout/orgChart1"/>
    <dgm:cxn modelId="{26F0A4B0-F4D7-1C43-983D-C9CBE49AFC2A}" type="presOf" srcId="{2D679B96-8D0B-3440-AEAD-E9EF549C297F}" destId="{CE78EBAC-F1D3-474A-9840-07DD642F45C9}" srcOrd="1" destOrd="0" presId="urn:microsoft.com/office/officeart/2005/8/layout/orgChart1"/>
    <dgm:cxn modelId="{4C24C11E-9C8D-394F-B642-05FCE5E12D05}" type="presOf" srcId="{35247F24-4A61-2C49-8C12-0BEB9C5BFA2D}" destId="{DA227E34-1259-ED47-89D3-6340B9639543}" srcOrd="0" destOrd="0" presId="urn:microsoft.com/office/officeart/2005/8/layout/orgChart1"/>
    <dgm:cxn modelId="{AECAFBB5-744D-E84B-BABD-86C07D2576A2}" type="presOf" srcId="{25D28FA1-7076-5449-A76B-490C070A66A3}" destId="{E9C8F9BF-4AFA-9347-96BB-B76F282BC4ED}" srcOrd="0" destOrd="0" presId="urn:microsoft.com/office/officeart/2005/8/layout/orgChart1"/>
    <dgm:cxn modelId="{EB22E30F-D694-414A-989C-6B4761973A15}" srcId="{2D679B96-8D0B-3440-AEAD-E9EF549C297F}" destId="{9002981E-9B78-604C-9427-293A887BD740}" srcOrd="4" destOrd="0" parTransId="{7B2E4795-AC32-B945-B504-7ED41F45CCB3}" sibTransId="{0D9B7A0E-B42E-294E-9515-73C212C6B66A}"/>
    <dgm:cxn modelId="{CE1B9449-6961-3D4B-BCE8-BE46C2EC52C2}" type="presOf" srcId="{E977EA60-6ED6-F443-B9E4-ECC9B4ECEF19}" destId="{A8335A9C-67F6-0A4E-B68C-021219990D3D}" srcOrd="1" destOrd="0" presId="urn:microsoft.com/office/officeart/2005/8/layout/orgChart1"/>
    <dgm:cxn modelId="{3E3984C0-71F2-0C40-BC3A-76BD85909C6E}" type="presOf" srcId="{398835E3-7CF9-AF47-A183-55CA1DED6FE8}" destId="{F5D847F3-DAB2-0543-A9B1-24C35F378A59}" srcOrd="1" destOrd="0" presId="urn:microsoft.com/office/officeart/2005/8/layout/orgChart1"/>
    <dgm:cxn modelId="{EEF83E07-F65A-EF40-A26E-52544CCE82C6}" type="presOf" srcId="{4BCA48EB-5946-4F49-91C1-0839D05BB2C7}" destId="{A38294BB-2E74-6944-96AC-CB5526286608}" srcOrd="0" destOrd="0" presId="urn:microsoft.com/office/officeart/2005/8/layout/orgChart1"/>
    <dgm:cxn modelId="{A4BC2AAB-B56C-D648-A6BC-C95A4AC9C69D}" srcId="{67DA2529-BC94-6F45-93B6-C3CEAAB446ED}" destId="{7F5BFE5E-26AE-D94E-BEA6-E1758F52DA72}" srcOrd="2" destOrd="0" parTransId="{83316CE0-B4D4-1540-A413-261A14F38196}" sibTransId="{1D4A898D-96B2-6A46-8967-0201604F6637}"/>
    <dgm:cxn modelId="{2F5DF7C8-D900-8642-B33A-33EE8C1CFF28}" type="presOf" srcId="{1BB27FDE-B0E6-D64F-B5AC-94CB8CF6B4E9}" destId="{14690A2A-8665-2944-BA56-53C928E1E688}" srcOrd="0" destOrd="0" presId="urn:microsoft.com/office/officeart/2005/8/layout/orgChart1"/>
    <dgm:cxn modelId="{815F8B99-F6B2-AC45-852A-291FA2A5492F}" type="presOf" srcId="{431D5CDF-8DFB-6445-9B52-35D09D9FEB55}" destId="{02BA6C54-CB66-4C4C-BE2A-4B91B5204D61}" srcOrd="0" destOrd="0" presId="urn:microsoft.com/office/officeart/2005/8/layout/orgChart1"/>
    <dgm:cxn modelId="{B196BBCA-A878-FB43-A544-C8AD06B155C5}" type="presOf" srcId="{178CF018-036E-694F-85DC-28860D9E5E2B}" destId="{BCF47755-4302-C34E-9FB7-D8D61EC00317}" srcOrd="0" destOrd="0" presId="urn:microsoft.com/office/officeart/2005/8/layout/orgChart1"/>
    <dgm:cxn modelId="{E6B24D37-827C-484E-ADD3-3B235DC7A2AF}" type="presOf" srcId="{D1103C95-9D55-524B-89B9-BE0505249161}" destId="{CAA88B80-46C8-CF44-8E3F-7E87C4191E41}" srcOrd="0" destOrd="0" presId="urn:microsoft.com/office/officeart/2005/8/layout/orgChart1"/>
    <dgm:cxn modelId="{DE6A8DDC-E497-CA41-824C-750229C12795}" srcId="{9002981E-9B78-604C-9427-293A887BD740}" destId="{164C2B0B-397D-CA4B-9106-A5D08DE3B4F5}" srcOrd="1" destOrd="0" parTransId="{BA1C3651-B619-2D4C-A160-4AE064993265}" sibTransId="{8BD0685D-2949-3B4E-85E4-2A38B46E1335}"/>
    <dgm:cxn modelId="{96C9A21C-FC90-794C-98A8-436710EFC61B}" type="presOf" srcId="{7D3AFC96-6ACD-6043-962D-07E6F7A31D5B}" destId="{1E505E35-04E5-F94C-B18B-BD7410E62536}" srcOrd="0" destOrd="0" presId="urn:microsoft.com/office/officeart/2005/8/layout/orgChart1"/>
    <dgm:cxn modelId="{585A7BBF-1B36-CB4C-BCF1-B37D020D6BFA}" type="presOf" srcId="{BD44E9AF-A693-0540-AD26-2645C639E035}" destId="{B8D6EDF9-C48F-7346-83FA-6CA20A01D4E0}" srcOrd="0" destOrd="0" presId="urn:microsoft.com/office/officeart/2005/8/layout/orgChart1"/>
    <dgm:cxn modelId="{B65CC10F-17B3-C54D-9E5B-3BD73C5F05F8}" type="presOf" srcId="{8F84FDCC-A57A-884E-8348-4BC26ACD758A}" destId="{370A6094-D910-3C47-B654-EB9CE2DA0C61}" srcOrd="0" destOrd="0" presId="urn:microsoft.com/office/officeart/2005/8/layout/orgChart1"/>
    <dgm:cxn modelId="{E4277350-3D12-E94F-9F5F-1AF1BE0F46C5}" type="presOf" srcId="{900F60CD-1F96-984A-88F5-787FAF768B60}" destId="{D33D3FBC-BB19-FC46-B54F-9E4FA559288A}" srcOrd="0" destOrd="0" presId="urn:microsoft.com/office/officeart/2005/8/layout/orgChart1"/>
    <dgm:cxn modelId="{34804A28-464B-EB42-ADE6-E1B6BA58F3A4}" srcId="{3797C731-7611-6D46-937F-42BA36A79235}" destId="{727772E5-B665-A545-A77D-896765F7AF8B}" srcOrd="0" destOrd="0" parTransId="{BB9F5BBA-77D7-5843-8724-FF59AEF39D8B}" sibTransId="{540272D0-65D8-CE46-8E12-E327A034698D}"/>
    <dgm:cxn modelId="{D071C3F3-5560-F044-9F2A-9B7CA8DDD1EB}" srcId="{2D679B96-8D0B-3440-AEAD-E9EF549C297F}" destId="{32E0B9A2-49C5-D646-8DCE-5D8394797FB0}" srcOrd="3" destOrd="0" parTransId="{9DB1A9DA-2FFE-1549-87EC-0DC28DB7A7E6}" sibTransId="{FDFE0C9B-4611-6743-8F90-49E661F2AD06}"/>
    <dgm:cxn modelId="{55B59ACB-0406-E943-B247-C9783F2A4050}" type="presOf" srcId="{02EAABBA-0FFC-524D-885A-7ED9C4E33C49}" destId="{0E306DEA-B744-064D-824C-3D1F62F9D1C8}" srcOrd="0" destOrd="0" presId="urn:microsoft.com/office/officeart/2005/8/layout/orgChart1"/>
    <dgm:cxn modelId="{753D66C0-B093-8648-A6CE-101C05E148A8}" type="presOf" srcId="{AAD68DAA-53F3-AD4B-8932-7332F3B9F1A8}" destId="{C0AB0EFD-A3FA-6A42-A9EA-0C8E50018E76}" srcOrd="0" destOrd="0" presId="urn:microsoft.com/office/officeart/2005/8/layout/orgChart1"/>
    <dgm:cxn modelId="{0DF1EDE7-C33C-6845-A563-117F5A5A9C3C}" type="presOf" srcId="{0765E20A-BDB0-1D48-95D1-40BF118211A3}" destId="{E8F2B1B2-0001-EE4F-9CB7-771274D2C334}" srcOrd="1" destOrd="0" presId="urn:microsoft.com/office/officeart/2005/8/layout/orgChart1"/>
    <dgm:cxn modelId="{A69BB7FD-AB07-0747-9227-DE1BAA4641EA}" srcId="{398835E3-7CF9-AF47-A183-55CA1DED6FE8}" destId="{D1FC5C4B-E3DA-3948-9BEA-EE7D6D9A0954}" srcOrd="0" destOrd="0" parTransId="{3F27897F-7995-9247-91A9-13ACCDC2C300}" sibTransId="{8C4F5AFC-2029-2145-8032-64395C538E77}"/>
    <dgm:cxn modelId="{1EBEA59A-B227-754D-870B-1D7FB04095E2}" type="presOf" srcId="{E241E9A0-774F-394E-8203-6A6B39B19338}" destId="{C9E875AC-20CC-8748-93D6-E00A8BE13D0A}" srcOrd="0" destOrd="0" presId="urn:microsoft.com/office/officeart/2005/8/layout/orgChart1"/>
    <dgm:cxn modelId="{3BA911B2-745D-3A4A-AE60-A378B91E3B70}" type="presOf" srcId="{9002981E-9B78-604C-9427-293A887BD740}" destId="{C0626ED2-8F43-7841-BACC-7F4FC8120010}" srcOrd="0" destOrd="0" presId="urn:microsoft.com/office/officeart/2005/8/layout/orgChart1"/>
    <dgm:cxn modelId="{DC83D740-8E38-1A4E-B271-53357F7981BA}" srcId="{2D679B96-8D0B-3440-AEAD-E9EF549C297F}" destId="{8F84FDCC-A57A-884E-8348-4BC26ACD758A}" srcOrd="5" destOrd="0" parTransId="{5440842D-6086-924E-9F24-9A27853945A1}" sibTransId="{62118688-57CD-D04E-A6D7-9B41426C0523}"/>
    <dgm:cxn modelId="{C6642BD5-8214-4544-BACB-D84E19245E05}" type="presOf" srcId="{67DA2529-BC94-6F45-93B6-C3CEAAB446ED}" destId="{1091D3FF-CE42-474E-803C-1F12B8074556}" srcOrd="0" destOrd="0" presId="urn:microsoft.com/office/officeart/2005/8/layout/orgChart1"/>
    <dgm:cxn modelId="{D450EF6A-AE25-2C4D-B7D7-4E738732FBF4}" type="presOf" srcId="{B6104156-4655-DC4C-A617-554FBA7668E6}" destId="{60A2A90C-82BF-DB45-B35A-034D5340120A}" srcOrd="0" destOrd="0" presId="urn:microsoft.com/office/officeart/2005/8/layout/orgChart1"/>
    <dgm:cxn modelId="{6704CAFD-7C9D-B343-9335-4B46C27CA7D7}" type="presOf" srcId="{418DBB4A-2554-724B-B7EC-3115E3997AF7}" destId="{7AE4958B-835F-1A40-BA3A-0072E4DDD79D}" srcOrd="1" destOrd="0" presId="urn:microsoft.com/office/officeart/2005/8/layout/orgChart1"/>
    <dgm:cxn modelId="{92695E86-57CC-9D44-93C3-6EF3ECA00340}" srcId="{2D679B96-8D0B-3440-AEAD-E9EF549C297F}" destId="{E977EA60-6ED6-F443-B9E4-ECC9B4ECEF19}" srcOrd="0" destOrd="0" parTransId="{ED918E4F-A388-DD42-945F-5E7A889F8812}" sibTransId="{ECFB62BB-DB8F-6840-BEE1-4C6144193EC9}"/>
    <dgm:cxn modelId="{13333428-5F2E-A34A-AA7E-89C886E32923}" type="presOf" srcId="{26B50DD1-E8B4-0742-919C-1B04209CD049}" destId="{4912F461-F620-BE45-A70B-1B68A4880A9A}" srcOrd="1" destOrd="0" presId="urn:microsoft.com/office/officeart/2005/8/layout/orgChart1"/>
    <dgm:cxn modelId="{2CA2E1D6-4410-FF4F-A2B4-9A55587AFDAA}" type="presOf" srcId="{CBEAD9CC-D57D-E044-8199-3A019F20E2EE}" destId="{EE99D115-EC64-5341-ADEA-3501276BBD65}" srcOrd="1" destOrd="0" presId="urn:microsoft.com/office/officeart/2005/8/layout/orgChart1"/>
    <dgm:cxn modelId="{3CC79B4C-E94A-CA4E-BB6E-D7B200E9E84B}" type="presOf" srcId="{E657B1D2-94B8-9146-BC77-F593135A90B3}" destId="{D540D696-D329-9748-BB28-E7D04910CEB8}" srcOrd="0" destOrd="0" presId="urn:microsoft.com/office/officeart/2005/8/layout/orgChart1"/>
    <dgm:cxn modelId="{7959CD8B-D2D1-D54E-84B1-E5006A9BCC8C}" type="presOf" srcId="{88942110-547D-2147-94B8-432A073073BC}" destId="{E167C487-ACC3-8840-8D80-3EFC2CEF56FC}" srcOrd="0" destOrd="0" presId="urn:microsoft.com/office/officeart/2005/8/layout/orgChart1"/>
    <dgm:cxn modelId="{C2C31428-59F7-6047-8305-3AE98C5A1740}" type="presOf" srcId="{02C0DB9E-A70F-824A-9C43-410C5C5FA783}" destId="{E8B6FCDB-E8A6-6F41-B44F-163A4E50631B}" srcOrd="0" destOrd="0" presId="urn:microsoft.com/office/officeart/2005/8/layout/orgChart1"/>
    <dgm:cxn modelId="{B278A009-E9FC-D245-B2E1-4BB0B123FA74}" type="presOf" srcId="{6ABFDD2B-BB7F-6940-B8ED-DB11719F7B69}" destId="{A6EF9B20-7401-AB4F-B3CD-8923EE4A39AC}" srcOrd="0" destOrd="0" presId="urn:microsoft.com/office/officeart/2005/8/layout/orgChart1"/>
    <dgm:cxn modelId="{3253A9E8-3438-F74E-8994-A4356A220F2F}" type="presOf" srcId="{7F5BFE5E-26AE-D94E-BEA6-E1758F52DA72}" destId="{C07682AA-3CEF-9C40-B9FD-122A17BF3BCF}" srcOrd="1" destOrd="0" presId="urn:microsoft.com/office/officeart/2005/8/layout/orgChart1"/>
    <dgm:cxn modelId="{474551E2-8FBB-A149-B34B-61DFCB7F4CD6}" srcId="{398835E3-7CF9-AF47-A183-55CA1DED6FE8}" destId="{62A90E23-B6F1-8E40-8D03-EC5A193ADF23}" srcOrd="6" destOrd="0" parTransId="{9D02F88C-5956-E544-908B-49FF319DEA23}" sibTransId="{E3FC4BC6-3433-F544-A183-A9C99B1EB484}"/>
    <dgm:cxn modelId="{4DBD3C3A-C39C-A045-B383-0A8A69BD9EC7}" type="presOf" srcId="{9D02F88C-5956-E544-908B-49FF319DEA23}" destId="{ABCCCC26-8429-4A46-9FF0-CA0D1A81DECD}" srcOrd="0" destOrd="0" presId="urn:microsoft.com/office/officeart/2005/8/layout/orgChart1"/>
    <dgm:cxn modelId="{B6139242-9048-6D4A-81DE-7E761B4BE5B7}" type="presOf" srcId="{7D3AFC96-6ACD-6043-962D-07E6F7A31D5B}" destId="{A1B79C98-C83C-094A-A844-C01315618C5C}" srcOrd="1" destOrd="0" presId="urn:microsoft.com/office/officeart/2005/8/layout/orgChart1"/>
    <dgm:cxn modelId="{8EAD5C1A-CA5F-2D46-9400-C2BEC91D4574}" type="presOf" srcId="{BB2966F8-CAF3-EE4A-9C8B-A09A4FB2666F}" destId="{87AB43AA-D993-7048-A642-CE6E7BC19EA2}" srcOrd="0" destOrd="0" presId="urn:microsoft.com/office/officeart/2005/8/layout/orgChart1"/>
    <dgm:cxn modelId="{2411874F-F45F-0941-AE53-1092F62FC09C}" type="presOf" srcId="{56535C08-3096-B447-9F55-8EE428BD13C4}" destId="{A3723AAB-D765-0B4A-B49D-CBC798673C2E}" srcOrd="0" destOrd="0" presId="urn:microsoft.com/office/officeart/2005/8/layout/orgChart1"/>
    <dgm:cxn modelId="{61A84E5F-ED69-BA49-9933-765F1EB3A5A0}" type="presOf" srcId="{B81A9E55-C348-2B4F-AD49-559E04E4C3F0}" destId="{86671513-7AEA-AC42-B43D-8535976750EC}" srcOrd="0" destOrd="0" presId="urn:microsoft.com/office/officeart/2005/8/layout/orgChart1"/>
    <dgm:cxn modelId="{BF5717BA-D1F0-D84C-B23C-A30AF939AFD6}" type="presOf" srcId="{3148DC82-DC1E-9846-9FEB-912AD6CD27BD}" destId="{1C6C71D1-53DE-E646-A639-DF0F5831B5CF}" srcOrd="0" destOrd="0" presId="urn:microsoft.com/office/officeart/2005/8/layout/orgChart1"/>
    <dgm:cxn modelId="{D6BD0D07-E8E4-7B44-A9F6-AC00A00C9091}" type="presOf" srcId="{B7A3EA3E-4A69-A448-AFED-5C313B5914D1}" destId="{5568D49E-6740-2C46-928A-B49327E12726}" srcOrd="1" destOrd="0" presId="urn:microsoft.com/office/officeart/2005/8/layout/orgChart1"/>
    <dgm:cxn modelId="{284C49F3-CC32-3E4F-81C5-E5763E401DD5}" type="presOf" srcId="{26B50DD1-E8B4-0742-919C-1B04209CD049}" destId="{73A2BC01-FC58-9C4C-B4B9-934CB903C059}" srcOrd="0" destOrd="0" presId="urn:microsoft.com/office/officeart/2005/8/layout/orgChart1"/>
    <dgm:cxn modelId="{C754F214-CD0F-7C4F-96CB-426185B34F12}" type="presOf" srcId="{7F1527BA-7FE2-C549-9C3E-AAE5AFEA2D08}" destId="{A55C78C8-7A96-1343-84FE-2C74F2F66599}" srcOrd="0" destOrd="0" presId="urn:microsoft.com/office/officeart/2005/8/layout/orgChart1"/>
    <dgm:cxn modelId="{41C989C7-23A2-294E-97A6-22354BB20A0A}" srcId="{EDF07316-8F9A-F24B-AD75-8AB8BA7C5A22}" destId="{7F1527BA-7FE2-C549-9C3E-AAE5AFEA2D08}" srcOrd="0" destOrd="0" parTransId="{02EAABBA-0FFC-524D-885A-7ED9C4E33C49}" sibTransId="{6E8827A3-093E-1C4A-B0A5-CA7110C9AF9D}"/>
    <dgm:cxn modelId="{44E5F583-AA82-FA40-8F85-095B064AA760}" srcId="{32E0B9A2-49C5-D646-8DCE-5D8394797FB0}" destId="{26B50DD1-E8B4-0742-919C-1B04209CD049}" srcOrd="1" destOrd="0" parTransId="{43AD000A-CEF1-FB46-ABC9-FC1276831B3B}" sibTransId="{4251BAF3-D459-9344-9425-74AB85036FE1}"/>
    <dgm:cxn modelId="{94A86089-E929-5D42-95A0-972B07D135D3}" type="presOf" srcId="{9002981E-9B78-604C-9427-293A887BD740}" destId="{5DF46E5A-1CDC-7140-920B-0D5D97381782}" srcOrd="1" destOrd="0" presId="urn:microsoft.com/office/officeart/2005/8/layout/orgChart1"/>
    <dgm:cxn modelId="{D79F0599-78BA-1F4B-8A00-97CC825B0402}" type="presOf" srcId="{164C2B0B-397D-CA4B-9106-A5D08DE3B4F5}" destId="{AE364E16-5734-1F44-B4AE-39FB10B971CD}" srcOrd="1" destOrd="0" presId="urn:microsoft.com/office/officeart/2005/8/layout/orgChart1"/>
    <dgm:cxn modelId="{DAA5FB1F-C647-9641-BB20-B36D5FE26985}" type="presOf" srcId="{3797C731-7611-6D46-937F-42BA36A79235}" destId="{1985E337-735B-8447-953E-DCFE1B54AFCE}" srcOrd="1" destOrd="0" presId="urn:microsoft.com/office/officeart/2005/8/layout/orgChart1"/>
    <dgm:cxn modelId="{5ACF6873-57BC-2547-996E-9FAFC27F44BE}" srcId="{DD5CE571-6DF2-AA41-95A3-7ECF020D140A}" destId="{398835E3-7CF9-AF47-A183-55CA1DED6FE8}" srcOrd="0" destOrd="0" parTransId="{0F23A5A6-FB68-1F4A-BD11-A27AD7EBB63D}" sibTransId="{40455559-295B-D242-94FE-CA294A9F07E1}"/>
    <dgm:cxn modelId="{B4F4F8D3-CF7F-EF43-8965-A23FC691DAAD}" type="presOf" srcId="{5C457E93-9C9B-4942-A6A3-5D570C1CFEFA}" destId="{3C31938A-F93C-574C-B822-58C89CDA9E28}" srcOrd="1" destOrd="0" presId="urn:microsoft.com/office/officeart/2005/8/layout/orgChart1"/>
    <dgm:cxn modelId="{5F0007D0-F6C3-D941-B4D4-B693DD430458}" type="presOf" srcId="{7B2E4795-AC32-B945-B504-7ED41F45CCB3}" destId="{D7C1A27A-8976-5A43-9E47-41D72E1078A7}" srcOrd="0" destOrd="0" presId="urn:microsoft.com/office/officeart/2005/8/layout/orgChart1"/>
    <dgm:cxn modelId="{400E5E6C-F320-7846-9D30-AD306F626851}" srcId="{32E0B9A2-49C5-D646-8DCE-5D8394797FB0}" destId="{B7A3EA3E-4A69-A448-AFED-5C313B5914D1}" srcOrd="2" destOrd="0" parTransId="{0CE48703-91BB-4D49-9EC8-0E11F30541D0}" sibTransId="{81D2BBF1-E853-2D4D-B200-720ACCC19310}"/>
    <dgm:cxn modelId="{D4DAF501-B710-654F-BABE-7A4FF56E1CD0}" type="presOf" srcId="{7F1527BA-7FE2-C549-9C3E-AAE5AFEA2D08}" destId="{4718465D-D9A2-5140-A96B-475257FC1FED}" srcOrd="1" destOrd="0" presId="urn:microsoft.com/office/officeart/2005/8/layout/orgChart1"/>
    <dgm:cxn modelId="{C80269A6-2986-894B-B8EC-F92D2C311977}" srcId="{3797C731-7611-6D46-937F-42BA36A79235}" destId="{644079EC-2148-AC47-9CBF-ABB9B81BC481}" srcOrd="1" destOrd="0" parTransId="{58108CE8-BFF8-BC46-99B2-BAB8F9C86B9E}" sibTransId="{B247DDCE-625F-AA41-8C4D-4CD086B6614C}"/>
    <dgm:cxn modelId="{6A9D548F-CAFC-514A-899D-1711960A55AF}" type="presParOf" srcId="{355EA4BB-BEA9-D243-8E9E-9ACF37CAF647}" destId="{AA82F750-A5A9-3C4B-8C87-BC30A7330A1B}" srcOrd="0" destOrd="0" presId="urn:microsoft.com/office/officeart/2005/8/layout/orgChart1"/>
    <dgm:cxn modelId="{1DDE49D5-5426-324D-ABF4-EC60DC4177B7}" type="presParOf" srcId="{AA82F750-A5A9-3C4B-8C87-BC30A7330A1B}" destId="{B495F110-172F-B443-B340-CF9C500F30D5}" srcOrd="0" destOrd="0" presId="urn:microsoft.com/office/officeart/2005/8/layout/orgChart1"/>
    <dgm:cxn modelId="{AE1CD604-5917-7747-ADAE-AFA9FB459B2A}" type="presParOf" srcId="{B495F110-172F-B443-B340-CF9C500F30D5}" destId="{97121A95-5014-D54A-B8AE-90BECAD8332E}" srcOrd="0" destOrd="0" presId="urn:microsoft.com/office/officeart/2005/8/layout/orgChart1"/>
    <dgm:cxn modelId="{E064B94A-B346-5C43-86A8-BC010920FB8A}" type="presParOf" srcId="{B495F110-172F-B443-B340-CF9C500F30D5}" destId="{F5D847F3-DAB2-0543-A9B1-24C35F378A59}" srcOrd="1" destOrd="0" presId="urn:microsoft.com/office/officeart/2005/8/layout/orgChart1"/>
    <dgm:cxn modelId="{B11E1975-043A-3848-A220-58AEDFD03536}" type="presParOf" srcId="{AA82F750-A5A9-3C4B-8C87-BC30A7330A1B}" destId="{B072BF30-DD96-C645-8BD5-C9DEF4D90927}" srcOrd="1" destOrd="0" presId="urn:microsoft.com/office/officeart/2005/8/layout/orgChart1"/>
    <dgm:cxn modelId="{9989BA6E-34A4-1645-B091-E1AC5DD7F482}" type="presParOf" srcId="{B072BF30-DD96-C645-8BD5-C9DEF4D90927}" destId="{43A6E8FF-94C8-E248-BD5B-5600133C81EC}" srcOrd="0" destOrd="0" presId="urn:microsoft.com/office/officeart/2005/8/layout/orgChart1"/>
    <dgm:cxn modelId="{36157A8C-55C4-E44E-8AAB-717161123530}" type="presParOf" srcId="{B072BF30-DD96-C645-8BD5-C9DEF4D90927}" destId="{BD2060B4-3DD6-3443-9BAB-40AB87F247CD}" srcOrd="1" destOrd="0" presId="urn:microsoft.com/office/officeart/2005/8/layout/orgChart1"/>
    <dgm:cxn modelId="{C3FC423C-BC94-5E45-AF41-FBBDA7C655B7}" type="presParOf" srcId="{BD2060B4-3DD6-3443-9BAB-40AB87F247CD}" destId="{579341B2-C9BD-B24E-A8BC-CED548C32635}" srcOrd="0" destOrd="0" presId="urn:microsoft.com/office/officeart/2005/8/layout/orgChart1"/>
    <dgm:cxn modelId="{7051EF6E-FF67-BF40-A295-BB7336438A3A}" type="presParOf" srcId="{579341B2-C9BD-B24E-A8BC-CED548C32635}" destId="{01E269DA-EB33-6346-8337-E205F72E358F}" srcOrd="0" destOrd="0" presId="urn:microsoft.com/office/officeart/2005/8/layout/orgChart1"/>
    <dgm:cxn modelId="{CF0A7CC6-02B6-8D4A-99DA-443D20F67753}" type="presParOf" srcId="{579341B2-C9BD-B24E-A8BC-CED548C32635}" destId="{8143A7DC-E320-5348-BFD1-4ADE87E94223}" srcOrd="1" destOrd="0" presId="urn:microsoft.com/office/officeart/2005/8/layout/orgChart1"/>
    <dgm:cxn modelId="{8965D21D-5DCF-6F4B-8EA1-65458B90F3F0}" type="presParOf" srcId="{BD2060B4-3DD6-3443-9BAB-40AB87F247CD}" destId="{419FCD16-93C5-1F4F-8F9F-9A32839FE07E}" srcOrd="1" destOrd="0" presId="urn:microsoft.com/office/officeart/2005/8/layout/orgChart1"/>
    <dgm:cxn modelId="{EC2F2F02-7E2D-B345-BCFF-7D680FB72836}" type="presParOf" srcId="{419FCD16-93C5-1F4F-8F9F-9A32839FE07E}" destId="{60A2A90C-82BF-DB45-B35A-034D5340120A}" srcOrd="0" destOrd="0" presId="urn:microsoft.com/office/officeart/2005/8/layout/orgChart1"/>
    <dgm:cxn modelId="{E6BA4E9E-4F79-2C4A-AA32-A73D600100D5}" type="presParOf" srcId="{419FCD16-93C5-1F4F-8F9F-9A32839FE07E}" destId="{0955A2C3-A6B4-6C4F-9AD7-E5CCFCDDA15B}" srcOrd="1" destOrd="0" presId="urn:microsoft.com/office/officeart/2005/8/layout/orgChart1"/>
    <dgm:cxn modelId="{9129D711-2137-FC43-A2DE-6F7EB9556305}" type="presParOf" srcId="{0955A2C3-A6B4-6C4F-9AD7-E5CCFCDDA15B}" destId="{6A45990D-CDDB-7945-999D-1E7B1956D076}" srcOrd="0" destOrd="0" presId="urn:microsoft.com/office/officeart/2005/8/layout/orgChart1"/>
    <dgm:cxn modelId="{456A96AD-D407-DB48-BCE1-09641E08A9A2}" type="presParOf" srcId="{6A45990D-CDDB-7945-999D-1E7B1956D076}" destId="{A3723AAB-D765-0B4A-B49D-CBC798673C2E}" srcOrd="0" destOrd="0" presId="urn:microsoft.com/office/officeart/2005/8/layout/orgChart1"/>
    <dgm:cxn modelId="{64C3F0AC-04F2-C049-9C0F-D020698BA63F}" type="presParOf" srcId="{6A45990D-CDDB-7945-999D-1E7B1956D076}" destId="{43355374-9CA8-9E49-AF0B-60925F771B49}" srcOrd="1" destOrd="0" presId="urn:microsoft.com/office/officeart/2005/8/layout/orgChart1"/>
    <dgm:cxn modelId="{82B9ACD1-CF02-B34C-9B41-07CCCAC077AF}" type="presParOf" srcId="{0955A2C3-A6B4-6C4F-9AD7-E5CCFCDDA15B}" destId="{13426839-5814-944C-BAE9-1FA93013F110}" srcOrd="1" destOrd="0" presId="urn:microsoft.com/office/officeart/2005/8/layout/orgChart1"/>
    <dgm:cxn modelId="{496E9C56-97B0-DA40-88EB-6D2957EE7B54}" type="presParOf" srcId="{0955A2C3-A6B4-6C4F-9AD7-E5CCFCDDA15B}" destId="{C103EA27-7AC6-7246-A588-BDAB8306B100}" srcOrd="2" destOrd="0" presId="urn:microsoft.com/office/officeart/2005/8/layout/orgChart1"/>
    <dgm:cxn modelId="{231CBCED-3351-654F-87E9-47FB9C479B4B}" type="presParOf" srcId="{419FCD16-93C5-1F4F-8F9F-9A32839FE07E}" destId="{D540D696-D329-9748-BB28-E7D04910CEB8}" srcOrd="2" destOrd="0" presId="urn:microsoft.com/office/officeart/2005/8/layout/orgChart1"/>
    <dgm:cxn modelId="{6319E12C-37C8-2048-8114-601F7ED7835C}" type="presParOf" srcId="{419FCD16-93C5-1F4F-8F9F-9A32839FE07E}" destId="{D1E0E89B-7459-3C42-BB4E-091A34064A93}" srcOrd="3" destOrd="0" presId="urn:microsoft.com/office/officeart/2005/8/layout/orgChart1"/>
    <dgm:cxn modelId="{19631D69-4097-674E-B26E-C06C3C4A933B}" type="presParOf" srcId="{D1E0E89B-7459-3C42-BB4E-091A34064A93}" destId="{68F0BB08-5425-B947-A01C-5E7604922F8B}" srcOrd="0" destOrd="0" presId="urn:microsoft.com/office/officeart/2005/8/layout/orgChart1"/>
    <dgm:cxn modelId="{47518089-F41D-404C-BBAB-9CC92A6344C5}" type="presParOf" srcId="{68F0BB08-5425-B947-A01C-5E7604922F8B}" destId="{ECA76629-96ED-664E-BF53-BC7D8E7BFA35}" srcOrd="0" destOrd="0" presId="urn:microsoft.com/office/officeart/2005/8/layout/orgChart1"/>
    <dgm:cxn modelId="{1B980CED-8EB8-744C-A72E-7634E65B35BD}" type="presParOf" srcId="{68F0BB08-5425-B947-A01C-5E7604922F8B}" destId="{E8F2B1B2-0001-EE4F-9CB7-771274D2C334}" srcOrd="1" destOrd="0" presId="urn:microsoft.com/office/officeart/2005/8/layout/orgChart1"/>
    <dgm:cxn modelId="{D54472DB-10BB-3040-AE89-DF6D1F8E9027}" type="presParOf" srcId="{D1E0E89B-7459-3C42-BB4E-091A34064A93}" destId="{9F300DF9-4FA5-DC49-BFA1-89DBFDADA464}" srcOrd="1" destOrd="0" presId="urn:microsoft.com/office/officeart/2005/8/layout/orgChart1"/>
    <dgm:cxn modelId="{CB31FACB-CAC7-D749-ADA5-B82774F6682C}" type="presParOf" srcId="{D1E0E89B-7459-3C42-BB4E-091A34064A93}" destId="{B52EB946-9E17-7146-AA6D-26899289A819}" srcOrd="2" destOrd="0" presId="urn:microsoft.com/office/officeart/2005/8/layout/orgChart1"/>
    <dgm:cxn modelId="{69084F2F-0CDB-A44D-BC90-798B501B4BA2}" type="presParOf" srcId="{419FCD16-93C5-1F4F-8F9F-9A32839FE07E}" destId="{C9E875AC-20CC-8748-93D6-E00A8BE13D0A}" srcOrd="4" destOrd="0" presId="urn:microsoft.com/office/officeart/2005/8/layout/orgChart1"/>
    <dgm:cxn modelId="{EF8A7F6A-FDAF-954B-B68C-D2E757334041}" type="presParOf" srcId="{419FCD16-93C5-1F4F-8F9F-9A32839FE07E}" destId="{188F4810-5832-CF4D-A886-B79EB839964C}" srcOrd="5" destOrd="0" presId="urn:microsoft.com/office/officeart/2005/8/layout/orgChart1"/>
    <dgm:cxn modelId="{C863D5ED-8ECC-7842-9374-FAAF148FC17C}" type="presParOf" srcId="{188F4810-5832-CF4D-A886-B79EB839964C}" destId="{CAE4CD18-C6B0-F444-B1DB-4775601130B7}" srcOrd="0" destOrd="0" presId="urn:microsoft.com/office/officeart/2005/8/layout/orgChart1"/>
    <dgm:cxn modelId="{3923A802-4CAD-AF41-BDF6-C6E61077EB76}" type="presParOf" srcId="{CAE4CD18-C6B0-F444-B1DB-4775601130B7}" destId="{E8B6FCDB-E8A6-6F41-B44F-163A4E50631B}" srcOrd="0" destOrd="0" presId="urn:microsoft.com/office/officeart/2005/8/layout/orgChart1"/>
    <dgm:cxn modelId="{2E78A3ED-7122-DC46-BDFF-BC8AB78E53FE}" type="presParOf" srcId="{CAE4CD18-C6B0-F444-B1DB-4775601130B7}" destId="{111F8E5D-4679-6D4F-B378-D022489910A5}" srcOrd="1" destOrd="0" presId="urn:microsoft.com/office/officeart/2005/8/layout/orgChart1"/>
    <dgm:cxn modelId="{66075E46-7821-6E44-85FA-2B28D57D8823}" type="presParOf" srcId="{188F4810-5832-CF4D-A886-B79EB839964C}" destId="{6AC839B1-97D3-334B-AF48-F9DED39AB7DF}" srcOrd="1" destOrd="0" presId="urn:microsoft.com/office/officeart/2005/8/layout/orgChart1"/>
    <dgm:cxn modelId="{4499F311-615D-924D-828E-BDB19EE0DBB7}" type="presParOf" srcId="{188F4810-5832-CF4D-A886-B79EB839964C}" destId="{E981DA61-34F4-A84F-A19D-C40915773F4F}" srcOrd="2" destOrd="0" presId="urn:microsoft.com/office/officeart/2005/8/layout/orgChart1"/>
    <dgm:cxn modelId="{2A32353C-3758-C941-992B-FA3F09C5041F}" type="presParOf" srcId="{BD2060B4-3DD6-3443-9BAB-40AB87F247CD}" destId="{343AE3DD-9E71-B042-AB31-05F358C76413}" srcOrd="2" destOrd="0" presId="urn:microsoft.com/office/officeart/2005/8/layout/orgChart1"/>
    <dgm:cxn modelId="{74D07B9B-0BB0-2849-80F9-A62EE605BE92}" type="presParOf" srcId="{B072BF30-DD96-C645-8BD5-C9DEF4D90927}" destId="{02BA6C54-CB66-4C4C-BE2A-4B91B5204D61}" srcOrd="2" destOrd="0" presId="urn:microsoft.com/office/officeart/2005/8/layout/orgChart1"/>
    <dgm:cxn modelId="{C45DA92F-23AD-E043-A32F-47EE6E4540D9}" type="presParOf" srcId="{B072BF30-DD96-C645-8BD5-C9DEF4D90927}" destId="{EA39ACCF-2BFC-8D4F-B3EC-B89E553F7D51}" srcOrd="3" destOrd="0" presId="urn:microsoft.com/office/officeart/2005/8/layout/orgChart1"/>
    <dgm:cxn modelId="{C6AD6123-F4AB-4241-881E-1DD7F4059898}" type="presParOf" srcId="{EA39ACCF-2BFC-8D4F-B3EC-B89E553F7D51}" destId="{D6448468-2BEA-3C41-81AD-8895CB8C4622}" srcOrd="0" destOrd="0" presId="urn:microsoft.com/office/officeart/2005/8/layout/orgChart1"/>
    <dgm:cxn modelId="{71D8AF79-51C6-FF41-8DEE-7E34735DB851}" type="presParOf" srcId="{D6448468-2BEA-3C41-81AD-8895CB8C4622}" destId="{EFE07380-0B73-474D-B6C5-BE9681DC82AD}" srcOrd="0" destOrd="0" presId="urn:microsoft.com/office/officeart/2005/8/layout/orgChart1"/>
    <dgm:cxn modelId="{483745AA-B16B-2B4D-B6C5-6DD62C6E2F80}" type="presParOf" srcId="{D6448468-2BEA-3C41-81AD-8895CB8C4622}" destId="{C8E0F307-B08C-8048-A135-E6596082CF76}" srcOrd="1" destOrd="0" presId="urn:microsoft.com/office/officeart/2005/8/layout/orgChart1"/>
    <dgm:cxn modelId="{E4F305E7-788F-5641-816E-8297A8B399D6}" type="presParOf" srcId="{EA39ACCF-2BFC-8D4F-B3EC-B89E553F7D51}" destId="{7C91A4BF-51F2-2E4D-8198-D058369FF441}" srcOrd="1" destOrd="0" presId="urn:microsoft.com/office/officeart/2005/8/layout/orgChart1"/>
    <dgm:cxn modelId="{4DFC5EAB-BDE0-BE4B-B1DA-CDB258DD0533}" type="presParOf" srcId="{7C91A4BF-51F2-2E4D-8198-D058369FF441}" destId="{0E306DEA-B744-064D-824C-3D1F62F9D1C8}" srcOrd="0" destOrd="0" presId="urn:microsoft.com/office/officeart/2005/8/layout/orgChart1"/>
    <dgm:cxn modelId="{F72A29DC-0E36-5544-BA20-CA2C84EC9103}" type="presParOf" srcId="{7C91A4BF-51F2-2E4D-8198-D058369FF441}" destId="{E7FC28B2-ED9D-3E41-B0E1-CB0A71ECC2F1}" srcOrd="1" destOrd="0" presId="urn:microsoft.com/office/officeart/2005/8/layout/orgChart1"/>
    <dgm:cxn modelId="{78FBF5F1-8CA8-7341-9C12-2AA9DEA94C98}" type="presParOf" srcId="{E7FC28B2-ED9D-3E41-B0E1-CB0A71ECC2F1}" destId="{689C1C2B-791C-F944-9A14-5EA2BD216D65}" srcOrd="0" destOrd="0" presId="urn:microsoft.com/office/officeart/2005/8/layout/orgChart1"/>
    <dgm:cxn modelId="{82F73E92-524E-8645-8FF7-6B876D980F2F}" type="presParOf" srcId="{689C1C2B-791C-F944-9A14-5EA2BD216D65}" destId="{A55C78C8-7A96-1343-84FE-2C74F2F66599}" srcOrd="0" destOrd="0" presId="urn:microsoft.com/office/officeart/2005/8/layout/orgChart1"/>
    <dgm:cxn modelId="{E5395E81-99EE-6F40-82C2-6DD2F70E123F}" type="presParOf" srcId="{689C1C2B-791C-F944-9A14-5EA2BD216D65}" destId="{4718465D-D9A2-5140-A96B-475257FC1FED}" srcOrd="1" destOrd="0" presId="urn:microsoft.com/office/officeart/2005/8/layout/orgChart1"/>
    <dgm:cxn modelId="{98BF477F-321F-1641-9800-74C6B60CBC37}" type="presParOf" srcId="{E7FC28B2-ED9D-3E41-B0E1-CB0A71ECC2F1}" destId="{4ED64058-18AD-2B4D-BEE9-A14724CB052B}" srcOrd="1" destOrd="0" presId="urn:microsoft.com/office/officeart/2005/8/layout/orgChart1"/>
    <dgm:cxn modelId="{8AECC492-EF59-084F-A00C-FD01CE3DB0CA}" type="presParOf" srcId="{E7FC28B2-ED9D-3E41-B0E1-CB0A71ECC2F1}" destId="{978169FD-DFC0-6143-897F-1FBDA396D41D}" srcOrd="2" destOrd="0" presId="urn:microsoft.com/office/officeart/2005/8/layout/orgChart1"/>
    <dgm:cxn modelId="{9D9AB0E9-3ACF-024B-BB1C-B65A8741E15D}" type="presParOf" srcId="{EA39ACCF-2BFC-8D4F-B3EC-B89E553F7D51}" destId="{DBBB319A-14F7-8347-9F31-7C51854F4D64}" srcOrd="2" destOrd="0" presId="urn:microsoft.com/office/officeart/2005/8/layout/orgChart1"/>
    <dgm:cxn modelId="{507B5A04-B449-084F-809B-A8762D1F6850}" type="presParOf" srcId="{B072BF30-DD96-C645-8BD5-C9DEF4D90927}" destId="{A38294BB-2E74-6944-96AC-CB5526286608}" srcOrd="4" destOrd="0" presId="urn:microsoft.com/office/officeart/2005/8/layout/orgChart1"/>
    <dgm:cxn modelId="{B4C36B63-51AB-EC43-B2AA-C82D3B9CD5A4}" type="presParOf" srcId="{B072BF30-DD96-C645-8BD5-C9DEF4D90927}" destId="{80E56905-E5C2-004E-8213-E8E8729047A0}" srcOrd="5" destOrd="0" presId="urn:microsoft.com/office/officeart/2005/8/layout/orgChart1"/>
    <dgm:cxn modelId="{B159268A-D3F9-AA4D-9E62-A8A108B2A2FA}" type="presParOf" srcId="{80E56905-E5C2-004E-8213-E8E8729047A0}" destId="{ABEEB110-8DCB-1942-866E-D88835393BC8}" srcOrd="0" destOrd="0" presId="urn:microsoft.com/office/officeart/2005/8/layout/orgChart1"/>
    <dgm:cxn modelId="{605D6609-F01A-2842-9304-E3F4FA50A7F5}" type="presParOf" srcId="{ABEEB110-8DCB-1942-866E-D88835393BC8}" destId="{AA70817D-CB07-B248-BEE5-1CCF9505B370}" srcOrd="0" destOrd="0" presId="urn:microsoft.com/office/officeart/2005/8/layout/orgChart1"/>
    <dgm:cxn modelId="{556ECA84-6926-4D42-9673-D46550CA7A6A}" type="presParOf" srcId="{ABEEB110-8DCB-1942-866E-D88835393BC8}" destId="{CE78EBAC-F1D3-474A-9840-07DD642F45C9}" srcOrd="1" destOrd="0" presId="urn:microsoft.com/office/officeart/2005/8/layout/orgChart1"/>
    <dgm:cxn modelId="{A4BDFCC8-F70F-B54E-8DD3-F76DA4D9CC26}" type="presParOf" srcId="{80E56905-E5C2-004E-8213-E8E8729047A0}" destId="{E560390D-9053-6740-93DD-43CC8737DFE3}" srcOrd="1" destOrd="0" presId="urn:microsoft.com/office/officeart/2005/8/layout/orgChart1"/>
    <dgm:cxn modelId="{457CB440-FA97-6942-9C3C-81344763B45B}" type="presParOf" srcId="{E560390D-9053-6740-93DD-43CC8737DFE3}" destId="{2B18F8CD-8DC0-BD4C-91FB-17FFA66BF017}" srcOrd="0" destOrd="0" presId="urn:microsoft.com/office/officeart/2005/8/layout/orgChart1"/>
    <dgm:cxn modelId="{50196151-DA0B-FD45-8EBF-8A4878A1FDB9}" type="presParOf" srcId="{E560390D-9053-6740-93DD-43CC8737DFE3}" destId="{EEC504AD-37FC-1242-A8FC-72C2138E7C18}" srcOrd="1" destOrd="0" presId="urn:microsoft.com/office/officeart/2005/8/layout/orgChart1"/>
    <dgm:cxn modelId="{8F658890-147F-1D4C-96E5-2B9654896340}" type="presParOf" srcId="{EEC504AD-37FC-1242-A8FC-72C2138E7C18}" destId="{D4E627D4-1472-804B-AD65-44D9BADF8CEE}" srcOrd="0" destOrd="0" presId="urn:microsoft.com/office/officeart/2005/8/layout/orgChart1"/>
    <dgm:cxn modelId="{8670CB1D-D987-EC41-BBF3-B374493F6666}" type="presParOf" srcId="{D4E627D4-1472-804B-AD65-44D9BADF8CEE}" destId="{313F4343-BCBD-6549-A1E0-D2C37C5C4198}" srcOrd="0" destOrd="0" presId="urn:microsoft.com/office/officeart/2005/8/layout/orgChart1"/>
    <dgm:cxn modelId="{1765AA66-8887-4B42-8AB5-0A506A2A28AC}" type="presParOf" srcId="{D4E627D4-1472-804B-AD65-44D9BADF8CEE}" destId="{A8335A9C-67F6-0A4E-B68C-021219990D3D}" srcOrd="1" destOrd="0" presId="urn:microsoft.com/office/officeart/2005/8/layout/orgChart1"/>
    <dgm:cxn modelId="{7A017AB2-1022-0F49-A3B9-08D494E09B77}" type="presParOf" srcId="{EEC504AD-37FC-1242-A8FC-72C2138E7C18}" destId="{EA487180-0D5E-114A-907D-55CB142DF4DF}" srcOrd="1" destOrd="0" presId="urn:microsoft.com/office/officeart/2005/8/layout/orgChart1"/>
    <dgm:cxn modelId="{0574970F-9E55-B94C-AB1D-439ECD76B1B4}" type="presParOf" srcId="{EEC504AD-37FC-1242-A8FC-72C2138E7C18}" destId="{CA615AE6-0940-E24A-B8CB-BB1D444E6C5A}" srcOrd="2" destOrd="0" presId="urn:microsoft.com/office/officeart/2005/8/layout/orgChart1"/>
    <dgm:cxn modelId="{DA423FE1-C7F6-6F47-843D-218F4296A8BB}" type="presParOf" srcId="{E560390D-9053-6740-93DD-43CC8737DFE3}" destId="{69132B14-C509-7A46-837D-AD6B264CD927}" srcOrd="2" destOrd="0" presId="urn:microsoft.com/office/officeart/2005/8/layout/orgChart1"/>
    <dgm:cxn modelId="{06C891A4-7047-F44A-8F76-6E287B35E371}" type="presParOf" srcId="{E560390D-9053-6740-93DD-43CC8737DFE3}" destId="{7CD1EDA9-8B59-1C44-B602-C5D735FB620C}" srcOrd="3" destOrd="0" presId="urn:microsoft.com/office/officeart/2005/8/layout/orgChart1"/>
    <dgm:cxn modelId="{C9E67F26-73FD-B24C-8B12-80729F836CF2}" type="presParOf" srcId="{7CD1EDA9-8B59-1C44-B602-C5D735FB620C}" destId="{D9BC24B5-DFF5-1242-93B5-E1D050F43081}" srcOrd="0" destOrd="0" presId="urn:microsoft.com/office/officeart/2005/8/layout/orgChart1"/>
    <dgm:cxn modelId="{40BA1348-FFCF-E943-AAAC-803B18B90313}" type="presParOf" srcId="{D9BC24B5-DFF5-1242-93B5-E1D050F43081}" destId="{326942A0-FB3B-4A44-8813-F7FC1A5A007C}" srcOrd="0" destOrd="0" presId="urn:microsoft.com/office/officeart/2005/8/layout/orgChart1"/>
    <dgm:cxn modelId="{FF6E86BD-AFE0-EE43-8405-BE795C989A3D}" type="presParOf" srcId="{D9BC24B5-DFF5-1242-93B5-E1D050F43081}" destId="{1985E337-735B-8447-953E-DCFE1B54AFCE}" srcOrd="1" destOrd="0" presId="urn:microsoft.com/office/officeart/2005/8/layout/orgChart1"/>
    <dgm:cxn modelId="{2D0FC16D-4DC4-E94A-AA25-7F85183B1928}" type="presParOf" srcId="{7CD1EDA9-8B59-1C44-B602-C5D735FB620C}" destId="{65440CC4-251D-C04B-8DC4-96E087293E9A}" srcOrd="1" destOrd="0" presId="urn:microsoft.com/office/officeart/2005/8/layout/orgChart1"/>
    <dgm:cxn modelId="{5C9BA123-D4D9-394C-B23A-3D7F102C2F8E}" type="presParOf" srcId="{65440CC4-251D-C04B-8DC4-96E087293E9A}" destId="{95155B80-7C00-FB49-B175-62692F300CDC}" srcOrd="0" destOrd="0" presId="urn:microsoft.com/office/officeart/2005/8/layout/orgChart1"/>
    <dgm:cxn modelId="{7868F27F-8082-014F-BF20-C66D9DAC3464}" type="presParOf" srcId="{65440CC4-251D-C04B-8DC4-96E087293E9A}" destId="{49290EB5-618F-6647-BCAA-225D0A79D36B}" srcOrd="1" destOrd="0" presId="urn:microsoft.com/office/officeart/2005/8/layout/orgChart1"/>
    <dgm:cxn modelId="{BD451161-54D6-704C-B28D-FC8675F4F609}" type="presParOf" srcId="{49290EB5-618F-6647-BCAA-225D0A79D36B}" destId="{9BDEDFEC-6D1D-AF4A-87D7-90A35CB3AA48}" srcOrd="0" destOrd="0" presId="urn:microsoft.com/office/officeart/2005/8/layout/orgChart1"/>
    <dgm:cxn modelId="{A6F8E6AC-D5D2-E04A-8342-CBF361FFD90E}" type="presParOf" srcId="{9BDEDFEC-6D1D-AF4A-87D7-90A35CB3AA48}" destId="{CBC7B354-5A5B-B645-959D-CFA365ACA7D0}" srcOrd="0" destOrd="0" presId="urn:microsoft.com/office/officeart/2005/8/layout/orgChart1"/>
    <dgm:cxn modelId="{005D388B-464D-2E4F-A8D2-573858C997F5}" type="presParOf" srcId="{9BDEDFEC-6D1D-AF4A-87D7-90A35CB3AA48}" destId="{82AE5E86-D4E9-714D-ABDB-A5B1B262481F}" srcOrd="1" destOrd="0" presId="urn:microsoft.com/office/officeart/2005/8/layout/orgChart1"/>
    <dgm:cxn modelId="{AE62024E-91F8-7A47-9EBD-1B6010F2DF57}" type="presParOf" srcId="{49290EB5-618F-6647-BCAA-225D0A79D36B}" destId="{00D502C4-A28E-5E4D-B75A-6D0921CE60E2}" srcOrd="1" destOrd="0" presId="urn:microsoft.com/office/officeart/2005/8/layout/orgChart1"/>
    <dgm:cxn modelId="{CD004D5B-4277-3848-B23D-E2D4A549336B}" type="presParOf" srcId="{49290EB5-618F-6647-BCAA-225D0A79D36B}" destId="{4C8DB4B6-FEE7-2349-B8D0-BC9A349CFD4C}" srcOrd="2" destOrd="0" presId="urn:microsoft.com/office/officeart/2005/8/layout/orgChart1"/>
    <dgm:cxn modelId="{03B35120-5C66-E540-9D99-8E882F09D077}" type="presParOf" srcId="{65440CC4-251D-C04B-8DC4-96E087293E9A}" destId="{0549663D-B2FB-9A49-BA03-EE1E352E8AC1}" srcOrd="2" destOrd="0" presId="urn:microsoft.com/office/officeart/2005/8/layout/orgChart1"/>
    <dgm:cxn modelId="{9E8949B7-B483-6245-A754-C3AA4342AD2C}" type="presParOf" srcId="{65440CC4-251D-C04B-8DC4-96E087293E9A}" destId="{051284F4-EB53-4C4C-84FF-E29FFAA61206}" srcOrd="3" destOrd="0" presId="urn:microsoft.com/office/officeart/2005/8/layout/orgChart1"/>
    <dgm:cxn modelId="{8F2DAA85-395E-DC4E-9624-97643D5F618D}" type="presParOf" srcId="{051284F4-EB53-4C4C-84FF-E29FFAA61206}" destId="{5B85B860-8337-7B45-8A7C-093EC5244EA8}" srcOrd="0" destOrd="0" presId="urn:microsoft.com/office/officeart/2005/8/layout/orgChart1"/>
    <dgm:cxn modelId="{E1C09441-2474-5846-AD31-FE29491EFC82}" type="presParOf" srcId="{5B85B860-8337-7B45-8A7C-093EC5244EA8}" destId="{ACE719F7-2C1E-5641-86D5-234297BDCA74}" srcOrd="0" destOrd="0" presId="urn:microsoft.com/office/officeart/2005/8/layout/orgChart1"/>
    <dgm:cxn modelId="{1C9764DF-FD79-3C41-8E07-3B53907A7186}" type="presParOf" srcId="{5B85B860-8337-7B45-8A7C-093EC5244EA8}" destId="{D3BFC5E7-655D-3444-B4BD-A3692FDDFECD}" srcOrd="1" destOrd="0" presId="urn:microsoft.com/office/officeart/2005/8/layout/orgChart1"/>
    <dgm:cxn modelId="{2089D0DD-7D83-AF4C-ADCA-8BDBB4787A5D}" type="presParOf" srcId="{051284F4-EB53-4C4C-84FF-E29FFAA61206}" destId="{A1A47608-FC17-7B42-BF90-77BB62C259F9}" srcOrd="1" destOrd="0" presId="urn:microsoft.com/office/officeart/2005/8/layout/orgChart1"/>
    <dgm:cxn modelId="{4AAC088C-6A98-E047-BA29-A3A327C7F175}" type="presParOf" srcId="{051284F4-EB53-4C4C-84FF-E29FFAA61206}" destId="{A066B179-D4BB-6143-8F3A-4E3781EFD76D}" srcOrd="2" destOrd="0" presId="urn:microsoft.com/office/officeart/2005/8/layout/orgChart1"/>
    <dgm:cxn modelId="{D32398D5-CB6F-1F49-9C90-4E23F6650F8A}" type="presParOf" srcId="{7CD1EDA9-8B59-1C44-B602-C5D735FB620C}" destId="{846B132B-3FF8-7A4C-B687-45ADDD427B72}" srcOrd="2" destOrd="0" presId="urn:microsoft.com/office/officeart/2005/8/layout/orgChart1"/>
    <dgm:cxn modelId="{841F8DED-7E2A-544B-B865-F43CB8D3D1E4}" type="presParOf" srcId="{E560390D-9053-6740-93DD-43CC8737DFE3}" destId="{753851AB-45BD-E24B-8178-3FC28D11FE3D}" srcOrd="4" destOrd="0" presId="urn:microsoft.com/office/officeart/2005/8/layout/orgChart1"/>
    <dgm:cxn modelId="{17A91324-36A1-7441-81FD-ADFF94573378}" type="presParOf" srcId="{E560390D-9053-6740-93DD-43CC8737DFE3}" destId="{62A83775-F660-E440-8950-23BFE37DCDDE}" srcOrd="5" destOrd="0" presId="urn:microsoft.com/office/officeart/2005/8/layout/orgChart1"/>
    <dgm:cxn modelId="{E9A50423-48E1-9F4E-A11D-9808451CFD4F}" type="presParOf" srcId="{62A83775-F660-E440-8950-23BFE37DCDDE}" destId="{A3EFEA0E-2702-C345-9937-BFA638D8C871}" srcOrd="0" destOrd="0" presId="urn:microsoft.com/office/officeart/2005/8/layout/orgChart1"/>
    <dgm:cxn modelId="{C84E165B-45B1-8A45-A769-60067FCC3271}" type="presParOf" srcId="{A3EFEA0E-2702-C345-9937-BFA638D8C871}" destId="{B8D6EDF9-C48F-7346-83FA-6CA20A01D4E0}" srcOrd="0" destOrd="0" presId="urn:microsoft.com/office/officeart/2005/8/layout/orgChart1"/>
    <dgm:cxn modelId="{778A957D-3EFA-3347-A107-E2BD33A3CE05}" type="presParOf" srcId="{A3EFEA0E-2702-C345-9937-BFA638D8C871}" destId="{E5BB0645-D624-A84E-8ED7-77B1FF2A75E9}" srcOrd="1" destOrd="0" presId="urn:microsoft.com/office/officeart/2005/8/layout/orgChart1"/>
    <dgm:cxn modelId="{FF9CED98-9867-E449-A1A1-540DEC823B45}" type="presParOf" srcId="{62A83775-F660-E440-8950-23BFE37DCDDE}" destId="{87AEDEC9-021D-3747-A43F-2E5B226175A4}" srcOrd="1" destOrd="0" presId="urn:microsoft.com/office/officeart/2005/8/layout/orgChart1"/>
    <dgm:cxn modelId="{176F5196-030B-E948-8F80-B13E0204A241}" type="presParOf" srcId="{62A83775-F660-E440-8950-23BFE37DCDDE}" destId="{76413261-DEBD-104E-A4B8-BC5BEA2D5656}" srcOrd="2" destOrd="0" presId="urn:microsoft.com/office/officeart/2005/8/layout/orgChart1"/>
    <dgm:cxn modelId="{65C4F93A-BDC4-1E47-B381-AE79A9888AFE}" type="presParOf" srcId="{E560390D-9053-6740-93DD-43CC8737DFE3}" destId="{ABCC3C5D-B52D-A247-A080-28951F41DAFC}" srcOrd="6" destOrd="0" presId="urn:microsoft.com/office/officeart/2005/8/layout/orgChart1"/>
    <dgm:cxn modelId="{5D2F45ED-0019-C34D-A5C2-FA818743D07A}" type="presParOf" srcId="{E560390D-9053-6740-93DD-43CC8737DFE3}" destId="{75A08283-0EDD-F047-AD8C-8A5F4FC4ED07}" srcOrd="7" destOrd="0" presId="urn:microsoft.com/office/officeart/2005/8/layout/orgChart1"/>
    <dgm:cxn modelId="{209F8FC4-1D9A-DE4C-9DE4-A689B659C039}" type="presParOf" srcId="{75A08283-0EDD-F047-AD8C-8A5F4FC4ED07}" destId="{0A87788A-659E-4242-9651-3262AA973B2C}" srcOrd="0" destOrd="0" presId="urn:microsoft.com/office/officeart/2005/8/layout/orgChart1"/>
    <dgm:cxn modelId="{3F752CF4-579C-B64A-B334-3FC946BDF371}" type="presParOf" srcId="{0A87788A-659E-4242-9651-3262AA973B2C}" destId="{7CA3B768-2EF0-3C48-8FB3-BBB038E7CFC4}" srcOrd="0" destOrd="0" presId="urn:microsoft.com/office/officeart/2005/8/layout/orgChart1"/>
    <dgm:cxn modelId="{BB7F897C-7638-E14E-B86C-EE5795D1E295}" type="presParOf" srcId="{0A87788A-659E-4242-9651-3262AA973B2C}" destId="{8140C725-12D7-7F46-A2C4-6DD4E8F33711}" srcOrd="1" destOrd="0" presId="urn:microsoft.com/office/officeart/2005/8/layout/orgChart1"/>
    <dgm:cxn modelId="{22079FE2-A318-AF4F-8A19-173E7D103122}" type="presParOf" srcId="{75A08283-0EDD-F047-AD8C-8A5F4FC4ED07}" destId="{98064C3E-F948-B44F-B3F0-72F347D67833}" srcOrd="1" destOrd="0" presId="urn:microsoft.com/office/officeart/2005/8/layout/orgChart1"/>
    <dgm:cxn modelId="{825F5123-1E5A-1C47-BC04-F4157D201164}" type="presParOf" srcId="{98064C3E-F948-B44F-B3F0-72F347D67833}" destId="{067204C9-4A09-E64F-A5E1-1CAB9A667429}" srcOrd="0" destOrd="0" presId="urn:microsoft.com/office/officeart/2005/8/layout/orgChart1"/>
    <dgm:cxn modelId="{BE3EF3B5-AF60-F140-9F42-664816A4C690}" type="presParOf" srcId="{98064C3E-F948-B44F-B3F0-72F347D67833}" destId="{0F62C2A5-E406-9A4C-9891-CCB21B10A460}" srcOrd="1" destOrd="0" presId="urn:microsoft.com/office/officeart/2005/8/layout/orgChart1"/>
    <dgm:cxn modelId="{2128096D-498F-5149-9F78-942B11BEF8F1}" type="presParOf" srcId="{0F62C2A5-E406-9A4C-9891-CCB21B10A460}" destId="{4E04A373-3B37-A347-B1E1-8AC2DB7419EB}" srcOrd="0" destOrd="0" presId="urn:microsoft.com/office/officeart/2005/8/layout/orgChart1"/>
    <dgm:cxn modelId="{57716C61-C628-C54F-BFC8-8AD9D9D65783}" type="presParOf" srcId="{4E04A373-3B37-A347-B1E1-8AC2DB7419EB}" destId="{1C6C71D1-53DE-E646-A639-DF0F5831B5CF}" srcOrd="0" destOrd="0" presId="urn:microsoft.com/office/officeart/2005/8/layout/orgChart1"/>
    <dgm:cxn modelId="{FA34A9F0-210F-ED45-98FE-C6A8EE3422C9}" type="presParOf" srcId="{4E04A373-3B37-A347-B1E1-8AC2DB7419EB}" destId="{9421EDC9-CE26-264F-ACF3-C1C58D72F88F}" srcOrd="1" destOrd="0" presId="urn:microsoft.com/office/officeart/2005/8/layout/orgChart1"/>
    <dgm:cxn modelId="{05ED809E-45BD-AE4B-A5B6-7647AB9A1C62}" type="presParOf" srcId="{0F62C2A5-E406-9A4C-9891-CCB21B10A460}" destId="{957C5F26-BD72-764C-8D1C-A56A226263D2}" srcOrd="1" destOrd="0" presId="urn:microsoft.com/office/officeart/2005/8/layout/orgChart1"/>
    <dgm:cxn modelId="{D92E2159-5438-9346-A849-0EE94FF365F9}" type="presParOf" srcId="{0F62C2A5-E406-9A4C-9891-CCB21B10A460}" destId="{8F048AF3-DECF-5B47-9D06-EAA62463B6BF}" srcOrd="2" destOrd="0" presId="urn:microsoft.com/office/officeart/2005/8/layout/orgChart1"/>
    <dgm:cxn modelId="{7D3F72CB-2888-1043-8719-56640FC76D83}" type="presParOf" srcId="{98064C3E-F948-B44F-B3F0-72F347D67833}" destId="{1D02A9CE-839F-AB4D-8663-CD3D0E0F1404}" srcOrd="2" destOrd="0" presId="urn:microsoft.com/office/officeart/2005/8/layout/orgChart1"/>
    <dgm:cxn modelId="{8D96AA9B-B0EF-4644-B413-83F8ACF99050}" type="presParOf" srcId="{98064C3E-F948-B44F-B3F0-72F347D67833}" destId="{C44CCD7E-84AB-024D-9FA7-F30BCBAD1962}" srcOrd="3" destOrd="0" presId="urn:microsoft.com/office/officeart/2005/8/layout/orgChart1"/>
    <dgm:cxn modelId="{4ED42782-CC16-5642-B530-96CCA0EA1CA1}" type="presParOf" srcId="{C44CCD7E-84AB-024D-9FA7-F30BCBAD1962}" destId="{0B458C03-55DD-ED46-87FC-95B6AABD8BAF}" srcOrd="0" destOrd="0" presId="urn:microsoft.com/office/officeart/2005/8/layout/orgChart1"/>
    <dgm:cxn modelId="{7D06A81C-3C8E-604A-88D6-5FEC438C6DA1}" type="presParOf" srcId="{0B458C03-55DD-ED46-87FC-95B6AABD8BAF}" destId="{73A2BC01-FC58-9C4C-B4B9-934CB903C059}" srcOrd="0" destOrd="0" presId="urn:microsoft.com/office/officeart/2005/8/layout/orgChart1"/>
    <dgm:cxn modelId="{C740640D-3CCA-0A42-B178-60137E6E3BDB}" type="presParOf" srcId="{0B458C03-55DD-ED46-87FC-95B6AABD8BAF}" destId="{4912F461-F620-BE45-A70B-1B68A4880A9A}" srcOrd="1" destOrd="0" presId="urn:microsoft.com/office/officeart/2005/8/layout/orgChart1"/>
    <dgm:cxn modelId="{0AB2C614-71F1-1342-8887-47085BDA10FC}" type="presParOf" srcId="{C44CCD7E-84AB-024D-9FA7-F30BCBAD1962}" destId="{EE90E2C3-6EFE-3049-A1B4-159AB171813E}" srcOrd="1" destOrd="0" presId="urn:microsoft.com/office/officeart/2005/8/layout/orgChart1"/>
    <dgm:cxn modelId="{D9EA01E8-572D-E640-8499-EDC999150C60}" type="presParOf" srcId="{C44CCD7E-84AB-024D-9FA7-F30BCBAD1962}" destId="{1CE1575F-C1F1-6040-9F46-DF024EF07AC5}" srcOrd="2" destOrd="0" presId="urn:microsoft.com/office/officeart/2005/8/layout/orgChart1"/>
    <dgm:cxn modelId="{0A22A32A-B4CE-A043-A1E2-0A054A29D7F0}" type="presParOf" srcId="{98064C3E-F948-B44F-B3F0-72F347D67833}" destId="{823CA66A-C5A9-A94B-8AF4-9AAF8F5A0CA6}" srcOrd="4" destOrd="0" presId="urn:microsoft.com/office/officeart/2005/8/layout/orgChart1"/>
    <dgm:cxn modelId="{A944C6B7-FB3C-7344-8D9A-91D3CBB180A5}" type="presParOf" srcId="{98064C3E-F948-B44F-B3F0-72F347D67833}" destId="{D090E85A-47E0-E446-AB87-08019C5C5520}" srcOrd="5" destOrd="0" presId="urn:microsoft.com/office/officeart/2005/8/layout/orgChart1"/>
    <dgm:cxn modelId="{2BFD31E3-C555-4F49-9E54-D7A6418CC7AF}" type="presParOf" srcId="{D090E85A-47E0-E446-AB87-08019C5C5520}" destId="{92374F5D-2DC4-6349-813B-0E4B8487A8BA}" srcOrd="0" destOrd="0" presId="urn:microsoft.com/office/officeart/2005/8/layout/orgChart1"/>
    <dgm:cxn modelId="{7277A202-F942-1242-B48F-ECCD09465B23}" type="presParOf" srcId="{92374F5D-2DC4-6349-813B-0E4B8487A8BA}" destId="{259284A5-32D2-BA40-B6E9-3D3F8B4C8849}" srcOrd="0" destOrd="0" presId="urn:microsoft.com/office/officeart/2005/8/layout/orgChart1"/>
    <dgm:cxn modelId="{F50837CB-772E-E34D-9EBB-5BBA6E737895}" type="presParOf" srcId="{92374F5D-2DC4-6349-813B-0E4B8487A8BA}" destId="{5568D49E-6740-2C46-928A-B49327E12726}" srcOrd="1" destOrd="0" presId="urn:microsoft.com/office/officeart/2005/8/layout/orgChart1"/>
    <dgm:cxn modelId="{3E1481C4-0931-9243-90E6-37DE894DE5AA}" type="presParOf" srcId="{D090E85A-47E0-E446-AB87-08019C5C5520}" destId="{C4F517CD-4C71-3F49-BD8F-F6BBD14D8273}" srcOrd="1" destOrd="0" presId="urn:microsoft.com/office/officeart/2005/8/layout/orgChart1"/>
    <dgm:cxn modelId="{DC9E82FE-25CF-134A-92A3-0FD9D355B033}" type="presParOf" srcId="{D090E85A-47E0-E446-AB87-08019C5C5520}" destId="{8534FE9C-E23E-8343-B439-F09D959DC1FE}" srcOrd="2" destOrd="0" presId="urn:microsoft.com/office/officeart/2005/8/layout/orgChart1"/>
    <dgm:cxn modelId="{09161BB7-CB92-F64A-9DAF-3914576E110B}" type="presParOf" srcId="{75A08283-0EDD-F047-AD8C-8A5F4FC4ED07}" destId="{21396A20-041D-244A-B4C5-F3050FD95092}" srcOrd="2" destOrd="0" presId="urn:microsoft.com/office/officeart/2005/8/layout/orgChart1"/>
    <dgm:cxn modelId="{5672EAF3-1711-2347-8A9F-705B4A2E15BA}" type="presParOf" srcId="{E560390D-9053-6740-93DD-43CC8737DFE3}" destId="{D7C1A27A-8976-5A43-9E47-41D72E1078A7}" srcOrd="8" destOrd="0" presId="urn:microsoft.com/office/officeart/2005/8/layout/orgChart1"/>
    <dgm:cxn modelId="{55564C0E-F0BF-604D-BECE-E5F5ED838924}" type="presParOf" srcId="{E560390D-9053-6740-93DD-43CC8737DFE3}" destId="{33532586-A4E8-9644-95D9-39556144483B}" srcOrd="9" destOrd="0" presId="urn:microsoft.com/office/officeart/2005/8/layout/orgChart1"/>
    <dgm:cxn modelId="{F19FE1B1-A3FA-4848-878E-5BFEA2F105C6}" type="presParOf" srcId="{33532586-A4E8-9644-95D9-39556144483B}" destId="{DC566700-0A6E-6F45-82AB-5330FC8282E6}" srcOrd="0" destOrd="0" presId="urn:microsoft.com/office/officeart/2005/8/layout/orgChart1"/>
    <dgm:cxn modelId="{CEED399D-047F-4742-98F5-D2A0CD4E23E2}" type="presParOf" srcId="{DC566700-0A6E-6F45-82AB-5330FC8282E6}" destId="{C0626ED2-8F43-7841-BACC-7F4FC8120010}" srcOrd="0" destOrd="0" presId="urn:microsoft.com/office/officeart/2005/8/layout/orgChart1"/>
    <dgm:cxn modelId="{9EF1AB26-DF51-2046-B6E5-B3845E34B42B}" type="presParOf" srcId="{DC566700-0A6E-6F45-82AB-5330FC8282E6}" destId="{5DF46E5A-1CDC-7140-920B-0D5D97381782}" srcOrd="1" destOrd="0" presId="urn:microsoft.com/office/officeart/2005/8/layout/orgChart1"/>
    <dgm:cxn modelId="{1EE5DA95-4E0C-9548-9FF1-7A344DDB2DD8}" type="presParOf" srcId="{33532586-A4E8-9644-95D9-39556144483B}" destId="{CA8882F2-2018-A04E-BA77-202840FE0196}" srcOrd="1" destOrd="0" presId="urn:microsoft.com/office/officeart/2005/8/layout/orgChart1"/>
    <dgm:cxn modelId="{542FE0EF-CC36-A441-8826-268838AD3CF4}" type="presParOf" srcId="{CA8882F2-2018-A04E-BA77-202840FE0196}" destId="{1F99AF9F-B9FA-914D-B28C-8B04D06C5C59}" srcOrd="0" destOrd="0" presId="urn:microsoft.com/office/officeart/2005/8/layout/orgChart1"/>
    <dgm:cxn modelId="{987721A6-308B-BD40-9398-0A788E1712C9}" type="presParOf" srcId="{CA8882F2-2018-A04E-BA77-202840FE0196}" destId="{B21F8D87-2808-8F49-8BB2-FE13E93E4E03}" srcOrd="1" destOrd="0" presId="urn:microsoft.com/office/officeart/2005/8/layout/orgChart1"/>
    <dgm:cxn modelId="{075CA3CF-D829-FA48-834F-A2A9A126F74A}" type="presParOf" srcId="{B21F8D87-2808-8F49-8BB2-FE13E93E4E03}" destId="{667B8D54-F970-B748-B6C5-7F0C41CBA23C}" srcOrd="0" destOrd="0" presId="urn:microsoft.com/office/officeart/2005/8/layout/orgChart1"/>
    <dgm:cxn modelId="{BEFD4B55-A11A-854E-B616-A0B1EFB74DE8}" type="presParOf" srcId="{667B8D54-F970-B748-B6C5-7F0C41CBA23C}" destId="{2B4E86B1-8A5F-7948-9061-4DE4BCF9DC4D}" srcOrd="0" destOrd="0" presId="urn:microsoft.com/office/officeart/2005/8/layout/orgChart1"/>
    <dgm:cxn modelId="{56CC863A-78B5-7E4E-8FDE-076B6E77364C}" type="presParOf" srcId="{667B8D54-F970-B748-B6C5-7F0C41CBA23C}" destId="{E995B099-FEDB-5F4B-B919-853790923A45}" srcOrd="1" destOrd="0" presId="urn:microsoft.com/office/officeart/2005/8/layout/orgChart1"/>
    <dgm:cxn modelId="{229C0F95-1BD5-8440-924F-A61F303EF774}" type="presParOf" srcId="{B21F8D87-2808-8F49-8BB2-FE13E93E4E03}" destId="{752A2DBA-2633-B54C-B5C0-92FBB5BBBE2D}" srcOrd="1" destOrd="0" presId="urn:microsoft.com/office/officeart/2005/8/layout/orgChart1"/>
    <dgm:cxn modelId="{E7295633-12AA-1B49-A36E-6BF14654C700}" type="presParOf" srcId="{B21F8D87-2808-8F49-8BB2-FE13E93E4E03}" destId="{7A547709-B082-6A49-9FA7-BBB0B0F7A8A4}" srcOrd="2" destOrd="0" presId="urn:microsoft.com/office/officeart/2005/8/layout/orgChart1"/>
    <dgm:cxn modelId="{0E90FC4D-AD35-CD4A-B848-3E73ABB465D4}" type="presParOf" srcId="{CA8882F2-2018-A04E-BA77-202840FE0196}" destId="{45326C19-D66E-BB4F-981F-9DF0D83FF4F6}" srcOrd="2" destOrd="0" presId="urn:microsoft.com/office/officeart/2005/8/layout/orgChart1"/>
    <dgm:cxn modelId="{8AFF5AAA-6D6F-614B-82EC-40CAE47C2B77}" type="presParOf" srcId="{CA8882F2-2018-A04E-BA77-202840FE0196}" destId="{829E8450-FBB3-9442-87AF-98118526E1E0}" srcOrd="3" destOrd="0" presId="urn:microsoft.com/office/officeart/2005/8/layout/orgChart1"/>
    <dgm:cxn modelId="{DA7561FC-0D96-EE40-A91E-3062D7612A28}" type="presParOf" srcId="{829E8450-FBB3-9442-87AF-98118526E1E0}" destId="{9D4F541A-EF49-9A4F-96FE-381712D14E94}" srcOrd="0" destOrd="0" presId="urn:microsoft.com/office/officeart/2005/8/layout/orgChart1"/>
    <dgm:cxn modelId="{DF3D98F6-C81A-8B48-81AD-3F46349CB37E}" type="presParOf" srcId="{9D4F541A-EF49-9A4F-96FE-381712D14E94}" destId="{6471F26D-2AB0-6949-8110-644A61558262}" srcOrd="0" destOrd="0" presId="urn:microsoft.com/office/officeart/2005/8/layout/orgChart1"/>
    <dgm:cxn modelId="{A0C1AC48-28B3-EC49-BC3F-2CA0BFCEDB2C}" type="presParOf" srcId="{9D4F541A-EF49-9A4F-96FE-381712D14E94}" destId="{AE364E16-5734-1F44-B4AE-39FB10B971CD}" srcOrd="1" destOrd="0" presId="urn:microsoft.com/office/officeart/2005/8/layout/orgChart1"/>
    <dgm:cxn modelId="{C5872438-F7F6-7740-9A51-68B5F52783FC}" type="presParOf" srcId="{829E8450-FBB3-9442-87AF-98118526E1E0}" destId="{491AE477-4D20-7048-B1F4-03DFD14C991C}" srcOrd="1" destOrd="0" presId="urn:microsoft.com/office/officeart/2005/8/layout/orgChart1"/>
    <dgm:cxn modelId="{832FE42A-BD6C-FF4B-8195-34A7A4A8D0CD}" type="presParOf" srcId="{829E8450-FBB3-9442-87AF-98118526E1E0}" destId="{647140A4-33CD-A14C-8E70-8FBB20BDCF57}" srcOrd="2" destOrd="0" presId="urn:microsoft.com/office/officeart/2005/8/layout/orgChart1"/>
    <dgm:cxn modelId="{21AD47B5-7AD6-5F44-B6B7-736F0BC95AFB}" type="presParOf" srcId="{33532586-A4E8-9644-95D9-39556144483B}" destId="{AB8AB5EA-DC5D-5A4F-BEB0-E72D2AD7D815}" srcOrd="2" destOrd="0" presId="urn:microsoft.com/office/officeart/2005/8/layout/orgChart1"/>
    <dgm:cxn modelId="{6BC13C4C-7AB5-0C4B-9A42-9EC1E6099B24}" type="presParOf" srcId="{E560390D-9053-6740-93DD-43CC8737DFE3}" destId="{07D71B93-E337-424C-8237-3D30BAFF9B65}" srcOrd="10" destOrd="0" presId="urn:microsoft.com/office/officeart/2005/8/layout/orgChart1"/>
    <dgm:cxn modelId="{A0CF2D97-2482-4C4F-9784-AE31D45EF6D7}" type="presParOf" srcId="{E560390D-9053-6740-93DD-43CC8737DFE3}" destId="{EEF8332A-74F9-6142-B15E-F64DBED2682F}" srcOrd="11" destOrd="0" presId="urn:microsoft.com/office/officeart/2005/8/layout/orgChart1"/>
    <dgm:cxn modelId="{A8324B59-1B2F-CE4B-BFAB-05A92557AE77}" type="presParOf" srcId="{EEF8332A-74F9-6142-B15E-F64DBED2682F}" destId="{A7812F4D-A005-9C41-A15A-23E680402125}" srcOrd="0" destOrd="0" presId="urn:microsoft.com/office/officeart/2005/8/layout/orgChart1"/>
    <dgm:cxn modelId="{088BE111-1F53-AF44-B549-B1B04F295D22}" type="presParOf" srcId="{A7812F4D-A005-9C41-A15A-23E680402125}" destId="{370A6094-D910-3C47-B654-EB9CE2DA0C61}" srcOrd="0" destOrd="0" presId="urn:microsoft.com/office/officeart/2005/8/layout/orgChart1"/>
    <dgm:cxn modelId="{068C6538-FA51-C941-B449-CB868905B27E}" type="presParOf" srcId="{A7812F4D-A005-9C41-A15A-23E680402125}" destId="{79235D0A-F9C3-0E4D-B524-BC1E5B06799C}" srcOrd="1" destOrd="0" presId="urn:microsoft.com/office/officeart/2005/8/layout/orgChart1"/>
    <dgm:cxn modelId="{03181CEF-8805-3049-B765-ABE7088F1DA4}" type="presParOf" srcId="{EEF8332A-74F9-6142-B15E-F64DBED2682F}" destId="{0D1A9230-42DB-0D45-A068-DDF160B07B4A}" srcOrd="1" destOrd="0" presId="urn:microsoft.com/office/officeart/2005/8/layout/orgChart1"/>
    <dgm:cxn modelId="{1A2CCE0F-AB36-D742-803F-6B6F4E374576}" type="presParOf" srcId="{0D1A9230-42DB-0D45-A068-DDF160B07B4A}" destId="{E167C487-ACC3-8840-8D80-3EFC2CEF56FC}" srcOrd="0" destOrd="0" presId="urn:microsoft.com/office/officeart/2005/8/layout/orgChart1"/>
    <dgm:cxn modelId="{60089338-C5CD-0C4B-B324-78D76DE57877}" type="presParOf" srcId="{0D1A9230-42DB-0D45-A068-DDF160B07B4A}" destId="{800A92B0-9357-124F-9F2B-36ED6A666306}" srcOrd="1" destOrd="0" presId="urn:microsoft.com/office/officeart/2005/8/layout/orgChart1"/>
    <dgm:cxn modelId="{C8E47F5A-33F7-A947-AE1A-10EC181CFA45}" type="presParOf" srcId="{800A92B0-9357-124F-9F2B-36ED6A666306}" destId="{676664B6-3124-E34E-A5B5-647ACB02A23D}" srcOrd="0" destOrd="0" presId="urn:microsoft.com/office/officeart/2005/8/layout/orgChart1"/>
    <dgm:cxn modelId="{AFD3AC76-F2FE-884B-96AC-C18781303FAB}" type="presParOf" srcId="{676664B6-3124-E34E-A5B5-647ACB02A23D}" destId="{F22392F1-E1AE-C44C-92A4-C8622221A31F}" srcOrd="0" destOrd="0" presId="urn:microsoft.com/office/officeart/2005/8/layout/orgChart1"/>
    <dgm:cxn modelId="{36D3D425-A693-A043-AC42-75B070D0B85E}" type="presParOf" srcId="{676664B6-3124-E34E-A5B5-647ACB02A23D}" destId="{7AE4958B-835F-1A40-BA3A-0072E4DDD79D}" srcOrd="1" destOrd="0" presId="urn:microsoft.com/office/officeart/2005/8/layout/orgChart1"/>
    <dgm:cxn modelId="{FADC65D4-5605-DF42-8EEB-3C9B7A26BA44}" type="presParOf" srcId="{800A92B0-9357-124F-9F2B-36ED6A666306}" destId="{4EF621B8-401B-7B4D-835B-8D62F190B2B8}" srcOrd="1" destOrd="0" presId="urn:microsoft.com/office/officeart/2005/8/layout/orgChart1"/>
    <dgm:cxn modelId="{F371E2F9-2EE7-8C47-9BB6-1026B4C68BF9}" type="presParOf" srcId="{800A92B0-9357-124F-9F2B-36ED6A666306}" destId="{28B78397-6C1D-F942-BC4C-EDCC66A78107}" srcOrd="2" destOrd="0" presId="urn:microsoft.com/office/officeart/2005/8/layout/orgChart1"/>
    <dgm:cxn modelId="{22EC23CC-6678-D349-90CF-2C72C510E5E8}" type="presParOf" srcId="{0D1A9230-42DB-0D45-A068-DDF160B07B4A}" destId="{668A4919-0C90-554F-BEF0-41636285C07C}" srcOrd="2" destOrd="0" presId="urn:microsoft.com/office/officeart/2005/8/layout/orgChart1"/>
    <dgm:cxn modelId="{0E618F5C-C73C-B348-8163-6095AC0532E9}" type="presParOf" srcId="{0D1A9230-42DB-0D45-A068-DDF160B07B4A}" destId="{D892DC4A-0FD4-324D-BEC8-924BA4B685D5}" srcOrd="3" destOrd="0" presId="urn:microsoft.com/office/officeart/2005/8/layout/orgChart1"/>
    <dgm:cxn modelId="{DA3AD2C6-43D2-C94B-AB8A-AEB2148F682E}" type="presParOf" srcId="{D892DC4A-0FD4-324D-BEC8-924BA4B685D5}" destId="{85901373-4CFF-C444-AA3A-1F6CA2D2AE11}" srcOrd="0" destOrd="0" presId="urn:microsoft.com/office/officeart/2005/8/layout/orgChart1"/>
    <dgm:cxn modelId="{74B1A85C-DA6A-1E4C-85E1-01E0F5DDB8BE}" type="presParOf" srcId="{85901373-4CFF-C444-AA3A-1F6CA2D2AE11}" destId="{6C39B5BC-5514-FC48-A669-06F6B4069791}" srcOrd="0" destOrd="0" presId="urn:microsoft.com/office/officeart/2005/8/layout/orgChart1"/>
    <dgm:cxn modelId="{77299C5D-B7FA-D94D-ADEB-8B198AF41149}" type="presParOf" srcId="{85901373-4CFF-C444-AA3A-1F6CA2D2AE11}" destId="{9B34EC1A-A753-B348-91EE-0224719C8E97}" srcOrd="1" destOrd="0" presId="urn:microsoft.com/office/officeart/2005/8/layout/orgChart1"/>
    <dgm:cxn modelId="{78F1FD42-9DF4-0442-A1E9-BF1CD03D070D}" type="presParOf" srcId="{D892DC4A-0FD4-324D-BEC8-924BA4B685D5}" destId="{CC9644E6-F371-5848-8B4E-792E3B02CF1E}" srcOrd="1" destOrd="0" presId="urn:microsoft.com/office/officeart/2005/8/layout/orgChart1"/>
    <dgm:cxn modelId="{DC9FFEA4-9B8F-5D45-B25C-5B25246F23F6}" type="presParOf" srcId="{D892DC4A-0FD4-324D-BEC8-924BA4B685D5}" destId="{F7398274-5ABD-3C4C-B3CB-0793089B2E3E}" srcOrd="2" destOrd="0" presId="urn:microsoft.com/office/officeart/2005/8/layout/orgChart1"/>
    <dgm:cxn modelId="{9F758874-671C-FB4E-B398-FE7EF22EDD9A}" type="presParOf" srcId="{0D1A9230-42DB-0D45-A068-DDF160B07B4A}" destId="{E9C8F9BF-4AFA-9347-96BB-B76F282BC4ED}" srcOrd="4" destOrd="0" presId="urn:microsoft.com/office/officeart/2005/8/layout/orgChart1"/>
    <dgm:cxn modelId="{7E4FBB43-6F7D-D34B-BBCE-FCAAB7C2FB5F}" type="presParOf" srcId="{0D1A9230-42DB-0D45-A068-DDF160B07B4A}" destId="{8E2F9542-A840-7242-80F9-65E7D569639F}" srcOrd="5" destOrd="0" presId="urn:microsoft.com/office/officeart/2005/8/layout/orgChart1"/>
    <dgm:cxn modelId="{013D5C41-ED80-0947-9217-129FCED7A60C}" type="presParOf" srcId="{8E2F9542-A840-7242-80F9-65E7D569639F}" destId="{DF7F06B3-E36E-0945-9B70-5AFF88930B8A}" srcOrd="0" destOrd="0" presId="urn:microsoft.com/office/officeart/2005/8/layout/orgChart1"/>
    <dgm:cxn modelId="{C814972E-A3E3-E742-99CF-EA5E86F233C8}" type="presParOf" srcId="{DF7F06B3-E36E-0945-9B70-5AFF88930B8A}" destId="{86671513-7AEA-AC42-B43D-8535976750EC}" srcOrd="0" destOrd="0" presId="urn:microsoft.com/office/officeart/2005/8/layout/orgChart1"/>
    <dgm:cxn modelId="{A0609F2F-A088-7146-9CDD-45F6E26B7EB1}" type="presParOf" srcId="{DF7F06B3-E36E-0945-9B70-5AFF88930B8A}" destId="{C040DC5A-14D1-414F-AC0C-80D767BCCEA9}" srcOrd="1" destOrd="0" presId="urn:microsoft.com/office/officeart/2005/8/layout/orgChart1"/>
    <dgm:cxn modelId="{D677B172-37CF-684A-A464-D280479E6D5A}" type="presParOf" srcId="{8E2F9542-A840-7242-80F9-65E7D569639F}" destId="{DF130FDD-4BCB-C74B-906A-40640EDCA69E}" srcOrd="1" destOrd="0" presId="urn:microsoft.com/office/officeart/2005/8/layout/orgChart1"/>
    <dgm:cxn modelId="{585F5E1A-F0EF-FF48-9668-5255038F7A17}" type="presParOf" srcId="{8E2F9542-A840-7242-80F9-65E7D569639F}" destId="{8BC63639-F6E5-FE40-AB52-4504D33FD14D}" srcOrd="2" destOrd="0" presId="urn:microsoft.com/office/officeart/2005/8/layout/orgChart1"/>
    <dgm:cxn modelId="{E4B7C13C-671E-CC49-9938-BBA5129B6E3F}" type="presParOf" srcId="{EEF8332A-74F9-6142-B15E-F64DBED2682F}" destId="{1DB34520-F1FD-1043-B324-FEC955E05393}" srcOrd="2" destOrd="0" presId="urn:microsoft.com/office/officeart/2005/8/layout/orgChart1"/>
    <dgm:cxn modelId="{4210A51D-64C7-4D43-8625-39CBFE5AD959}" type="presParOf" srcId="{80E56905-E5C2-004E-8213-E8E8729047A0}" destId="{624CAA5B-BC94-B54D-97DE-77288092D436}" srcOrd="2" destOrd="0" presId="urn:microsoft.com/office/officeart/2005/8/layout/orgChart1"/>
    <dgm:cxn modelId="{62D49500-86AD-5441-B416-209DCFD42976}" type="presParOf" srcId="{B072BF30-DD96-C645-8BD5-C9DEF4D90927}" destId="{D788EA3F-244B-4E4B-8AB8-A91CCD27CA03}" srcOrd="6" destOrd="0" presId="urn:microsoft.com/office/officeart/2005/8/layout/orgChart1"/>
    <dgm:cxn modelId="{716E52B5-A18F-4741-93F6-6EE0262DD849}" type="presParOf" srcId="{B072BF30-DD96-C645-8BD5-C9DEF4D90927}" destId="{1E0B5D1F-615B-FE48-A36D-7E91E860DF23}" srcOrd="7" destOrd="0" presId="urn:microsoft.com/office/officeart/2005/8/layout/orgChart1"/>
    <dgm:cxn modelId="{52771706-ADB4-EF42-9D6E-D9A6AD52F30A}" type="presParOf" srcId="{1E0B5D1F-615B-FE48-A36D-7E91E860DF23}" destId="{45F922CC-D508-A345-98AD-471525AE04C5}" srcOrd="0" destOrd="0" presId="urn:microsoft.com/office/officeart/2005/8/layout/orgChart1"/>
    <dgm:cxn modelId="{EFBA5D69-0347-8F49-85E0-F9120620D46F}" type="presParOf" srcId="{45F922CC-D508-A345-98AD-471525AE04C5}" destId="{87AB43AA-D993-7048-A642-CE6E7BC19EA2}" srcOrd="0" destOrd="0" presId="urn:microsoft.com/office/officeart/2005/8/layout/orgChart1"/>
    <dgm:cxn modelId="{0DB12916-9B31-2A4F-9979-0040E213F274}" type="presParOf" srcId="{45F922CC-D508-A345-98AD-471525AE04C5}" destId="{2C3DF012-56DB-C94E-896F-5289BEBE5F10}" srcOrd="1" destOrd="0" presId="urn:microsoft.com/office/officeart/2005/8/layout/orgChart1"/>
    <dgm:cxn modelId="{A2E3759E-BF71-5A49-ADB1-F84F19512685}" type="presParOf" srcId="{1E0B5D1F-615B-FE48-A36D-7E91E860DF23}" destId="{8E7E99E7-1EF9-FE46-ACD3-1F95D2C6FF3E}" srcOrd="1" destOrd="0" presId="urn:microsoft.com/office/officeart/2005/8/layout/orgChart1"/>
    <dgm:cxn modelId="{5233B5D3-2742-5E47-BE8F-1FB3EB64C70E}" type="presParOf" srcId="{8E7E99E7-1EF9-FE46-ACD3-1F95D2C6FF3E}" destId="{40428B6C-B5FA-6F42-9F99-9A552763A090}" srcOrd="0" destOrd="0" presId="urn:microsoft.com/office/officeart/2005/8/layout/orgChart1"/>
    <dgm:cxn modelId="{3E3D2D80-D608-B644-A059-94FCE7CD21D5}" type="presParOf" srcId="{8E7E99E7-1EF9-FE46-ACD3-1F95D2C6FF3E}" destId="{B7C63CC3-3EDD-B649-94C3-0427B8792722}" srcOrd="1" destOrd="0" presId="urn:microsoft.com/office/officeart/2005/8/layout/orgChart1"/>
    <dgm:cxn modelId="{DB5B99A3-EC60-D248-85FC-745618279DC5}" type="presParOf" srcId="{B7C63CC3-3EDD-B649-94C3-0427B8792722}" destId="{34DE670E-788E-844F-BE25-D841194F5B82}" srcOrd="0" destOrd="0" presId="urn:microsoft.com/office/officeart/2005/8/layout/orgChart1"/>
    <dgm:cxn modelId="{1DC79846-4515-B141-B8E3-A72AFFD312EE}" type="presParOf" srcId="{34DE670E-788E-844F-BE25-D841194F5B82}" destId="{8B037944-A8D5-CC42-8C03-78105708ADE2}" srcOrd="0" destOrd="0" presId="urn:microsoft.com/office/officeart/2005/8/layout/orgChart1"/>
    <dgm:cxn modelId="{4EE19ECD-FACA-C940-B43F-93754D58270B}" type="presParOf" srcId="{34DE670E-788E-844F-BE25-D841194F5B82}" destId="{EE99D115-EC64-5341-ADEA-3501276BBD65}" srcOrd="1" destOrd="0" presId="urn:microsoft.com/office/officeart/2005/8/layout/orgChart1"/>
    <dgm:cxn modelId="{15B2B5B6-4321-DA46-8C95-1572DD68DF39}" type="presParOf" srcId="{B7C63CC3-3EDD-B649-94C3-0427B8792722}" destId="{54F52A8D-6EEA-9C4B-99C0-FE15E2B4ABB5}" srcOrd="1" destOrd="0" presId="urn:microsoft.com/office/officeart/2005/8/layout/orgChart1"/>
    <dgm:cxn modelId="{EC70EEAA-48A6-CF42-A4D0-B21898716EBC}" type="presParOf" srcId="{B7C63CC3-3EDD-B649-94C3-0427B8792722}" destId="{555A465C-43F1-2B41-AE99-83536B6BD691}" srcOrd="2" destOrd="0" presId="urn:microsoft.com/office/officeart/2005/8/layout/orgChart1"/>
    <dgm:cxn modelId="{05DE1646-C7D9-5E43-A6AC-BA3A40A2A4FC}" type="presParOf" srcId="{8E7E99E7-1EF9-FE46-ACD3-1F95D2C6FF3E}" destId="{DA227E34-1259-ED47-89D3-6340B9639543}" srcOrd="2" destOrd="0" presId="urn:microsoft.com/office/officeart/2005/8/layout/orgChart1"/>
    <dgm:cxn modelId="{49326712-A7CC-BC48-BFAE-7A7F7538C2BA}" type="presParOf" srcId="{8E7E99E7-1EF9-FE46-ACD3-1F95D2C6FF3E}" destId="{AEB75AB8-874E-D24C-8123-61B8EC10BBB6}" srcOrd="3" destOrd="0" presId="urn:microsoft.com/office/officeart/2005/8/layout/orgChart1"/>
    <dgm:cxn modelId="{6079352F-9B31-C745-ABEB-C425952E2A8D}" type="presParOf" srcId="{AEB75AB8-874E-D24C-8123-61B8EC10BBB6}" destId="{7C5E2025-7309-5D42-AE4B-080D8E1A4181}" srcOrd="0" destOrd="0" presId="urn:microsoft.com/office/officeart/2005/8/layout/orgChart1"/>
    <dgm:cxn modelId="{A7A554BF-6607-6F46-8195-32DF8B61B936}" type="presParOf" srcId="{7C5E2025-7309-5D42-AE4B-080D8E1A4181}" destId="{0BDE97B5-2DEB-0345-B2BB-8D406FDEBB40}" srcOrd="0" destOrd="0" presId="urn:microsoft.com/office/officeart/2005/8/layout/orgChart1"/>
    <dgm:cxn modelId="{F212FA7F-C4D2-0441-AC7C-9EDF8D21D222}" type="presParOf" srcId="{7C5E2025-7309-5D42-AE4B-080D8E1A4181}" destId="{72674104-7400-D346-AB45-892581899B02}" srcOrd="1" destOrd="0" presId="urn:microsoft.com/office/officeart/2005/8/layout/orgChart1"/>
    <dgm:cxn modelId="{81182237-0FFE-7C44-84D8-7298B8EB43DC}" type="presParOf" srcId="{AEB75AB8-874E-D24C-8123-61B8EC10BBB6}" destId="{CE3BEBF2-ED35-B945-B13E-34AE1FADE95E}" srcOrd="1" destOrd="0" presId="urn:microsoft.com/office/officeart/2005/8/layout/orgChart1"/>
    <dgm:cxn modelId="{829E4B34-A745-4C4F-A0F7-47D4ADC5A730}" type="presParOf" srcId="{AEB75AB8-874E-D24C-8123-61B8EC10BBB6}" destId="{C8998F0C-DB7D-D34A-89A0-17C16D450E57}" srcOrd="2" destOrd="0" presId="urn:microsoft.com/office/officeart/2005/8/layout/orgChart1"/>
    <dgm:cxn modelId="{697F5AA4-503A-AB42-8390-08ABFB1DE347}" type="presParOf" srcId="{8E7E99E7-1EF9-FE46-ACD3-1F95D2C6FF3E}" destId="{C0AB0EFD-A3FA-6A42-A9EA-0C8E50018E76}" srcOrd="4" destOrd="0" presId="urn:microsoft.com/office/officeart/2005/8/layout/orgChart1"/>
    <dgm:cxn modelId="{D2137719-0877-A84B-9D40-0B19C9AD427D}" type="presParOf" srcId="{8E7E99E7-1EF9-FE46-ACD3-1F95D2C6FF3E}" destId="{8A1CC049-7B96-C841-B572-CBEE0833E794}" srcOrd="5" destOrd="0" presId="urn:microsoft.com/office/officeart/2005/8/layout/orgChart1"/>
    <dgm:cxn modelId="{DB74BA38-99BB-104C-BFE9-21F1CC8B3D82}" type="presParOf" srcId="{8A1CC049-7B96-C841-B572-CBEE0833E794}" destId="{8B044FB1-15E7-F047-968C-D25D41B531F7}" srcOrd="0" destOrd="0" presId="urn:microsoft.com/office/officeart/2005/8/layout/orgChart1"/>
    <dgm:cxn modelId="{67B98A24-0A65-DA47-B0E9-B20EE68D2A6E}" type="presParOf" srcId="{8B044FB1-15E7-F047-968C-D25D41B531F7}" destId="{CAA88B80-46C8-CF44-8E3F-7E87C4191E41}" srcOrd="0" destOrd="0" presId="urn:microsoft.com/office/officeart/2005/8/layout/orgChart1"/>
    <dgm:cxn modelId="{7740C2C9-5CBB-E441-87D5-6F1E1B59402E}" type="presParOf" srcId="{8B044FB1-15E7-F047-968C-D25D41B531F7}" destId="{8E8D0D7C-FB32-6742-B91D-C130CDC4BAF3}" srcOrd="1" destOrd="0" presId="urn:microsoft.com/office/officeart/2005/8/layout/orgChart1"/>
    <dgm:cxn modelId="{C57BB10B-5B31-9F4C-9304-0CE019B0F3B2}" type="presParOf" srcId="{8A1CC049-7B96-C841-B572-CBEE0833E794}" destId="{AF6B290E-7C98-8944-9FA1-BD5570951C8B}" srcOrd="1" destOrd="0" presId="urn:microsoft.com/office/officeart/2005/8/layout/orgChart1"/>
    <dgm:cxn modelId="{6ECBE141-45D7-B042-B548-043443AFAD5F}" type="presParOf" srcId="{8A1CC049-7B96-C841-B572-CBEE0833E794}" destId="{8BDA4AB2-235E-1A47-98E3-6A22E76CC757}" srcOrd="2" destOrd="0" presId="urn:microsoft.com/office/officeart/2005/8/layout/orgChart1"/>
    <dgm:cxn modelId="{EC318011-DA11-2446-8E6A-55164219E2B9}" type="presParOf" srcId="{8E7E99E7-1EF9-FE46-ACD3-1F95D2C6FF3E}" destId="{4145E71F-76A8-5547-A626-C0B92377916B}" srcOrd="6" destOrd="0" presId="urn:microsoft.com/office/officeart/2005/8/layout/orgChart1"/>
    <dgm:cxn modelId="{28B108CD-B47A-7245-A75B-FA943388DA5C}" type="presParOf" srcId="{8E7E99E7-1EF9-FE46-ACD3-1F95D2C6FF3E}" destId="{5E8155FC-A40E-564B-B7FA-637C00FEF0D9}" srcOrd="7" destOrd="0" presId="urn:microsoft.com/office/officeart/2005/8/layout/orgChart1"/>
    <dgm:cxn modelId="{A29B3B6E-B1E5-924B-BFCB-6F773C03DEDE}" type="presParOf" srcId="{5E8155FC-A40E-564B-B7FA-637C00FEF0D9}" destId="{A1D39211-1B85-844D-8BCE-8A98D02CB3E2}" srcOrd="0" destOrd="0" presId="urn:microsoft.com/office/officeart/2005/8/layout/orgChart1"/>
    <dgm:cxn modelId="{A3A29365-45EF-8D48-946A-6E198B27DDAE}" type="presParOf" srcId="{A1D39211-1B85-844D-8BCE-8A98D02CB3E2}" destId="{41C8DE83-F7C1-8043-A2F9-D6F74F85EEB6}" srcOrd="0" destOrd="0" presId="urn:microsoft.com/office/officeart/2005/8/layout/orgChart1"/>
    <dgm:cxn modelId="{5DBE9830-43BA-A24E-B989-126CBA0B3722}" type="presParOf" srcId="{A1D39211-1B85-844D-8BCE-8A98D02CB3E2}" destId="{3C31938A-F93C-574C-B822-58C89CDA9E28}" srcOrd="1" destOrd="0" presId="urn:microsoft.com/office/officeart/2005/8/layout/orgChart1"/>
    <dgm:cxn modelId="{38FB544A-A654-A14B-9B4D-D3F203564296}" type="presParOf" srcId="{5E8155FC-A40E-564B-B7FA-637C00FEF0D9}" destId="{A20DC819-4E67-2245-9EFC-BA8544831A30}" srcOrd="1" destOrd="0" presId="urn:microsoft.com/office/officeart/2005/8/layout/orgChart1"/>
    <dgm:cxn modelId="{68BFA2C1-4AF3-9C40-B1E5-36D663A8B56C}" type="presParOf" srcId="{5E8155FC-A40E-564B-B7FA-637C00FEF0D9}" destId="{ECC0F0E0-E33E-5640-AB23-920B03C13631}" srcOrd="2" destOrd="0" presId="urn:microsoft.com/office/officeart/2005/8/layout/orgChart1"/>
    <dgm:cxn modelId="{00A0F2BF-00B5-684C-A951-D4D4078C039F}" type="presParOf" srcId="{8E7E99E7-1EF9-FE46-ACD3-1F95D2C6FF3E}" destId="{F488BAF4-686D-9F40-95AC-7886C0BDDC21}" srcOrd="8" destOrd="0" presId="urn:microsoft.com/office/officeart/2005/8/layout/orgChart1"/>
    <dgm:cxn modelId="{FEAD8B1F-37BE-5E45-BDC3-70C32B982F67}" type="presParOf" srcId="{8E7E99E7-1EF9-FE46-ACD3-1F95D2C6FF3E}" destId="{E6CF8931-2983-C841-B489-3E6C09FB6AF9}" srcOrd="9" destOrd="0" presId="urn:microsoft.com/office/officeart/2005/8/layout/orgChart1"/>
    <dgm:cxn modelId="{E19AFE8A-65CD-6A48-AD33-346F49D9AB84}" type="presParOf" srcId="{E6CF8931-2983-C841-B489-3E6C09FB6AF9}" destId="{29C144AA-B952-7141-B0DE-7FD0306F1DFE}" srcOrd="0" destOrd="0" presId="urn:microsoft.com/office/officeart/2005/8/layout/orgChart1"/>
    <dgm:cxn modelId="{BD3D2D3E-66E6-8C4F-8FCF-CDBB354F4046}" type="presParOf" srcId="{29C144AA-B952-7141-B0DE-7FD0306F1DFE}" destId="{1091D3FF-CE42-474E-803C-1F12B8074556}" srcOrd="0" destOrd="0" presId="urn:microsoft.com/office/officeart/2005/8/layout/orgChart1"/>
    <dgm:cxn modelId="{78364C4E-8857-1444-B9E1-922759C657A7}" type="presParOf" srcId="{29C144AA-B952-7141-B0DE-7FD0306F1DFE}" destId="{CE31492B-58E1-2B44-AAF1-263E4064DCE7}" srcOrd="1" destOrd="0" presId="urn:microsoft.com/office/officeart/2005/8/layout/orgChart1"/>
    <dgm:cxn modelId="{CFED8619-42D9-A244-8E5A-53CF7A23C532}" type="presParOf" srcId="{E6CF8931-2983-C841-B489-3E6C09FB6AF9}" destId="{63E51790-2654-A649-ACF8-1F93D73A9F89}" srcOrd="1" destOrd="0" presId="urn:microsoft.com/office/officeart/2005/8/layout/orgChart1"/>
    <dgm:cxn modelId="{8B00A051-F88E-6743-8735-3319D22FD6A4}" type="presParOf" srcId="{63E51790-2654-A649-ACF8-1F93D73A9F89}" destId="{14690A2A-8665-2944-BA56-53C928E1E688}" srcOrd="0" destOrd="0" presId="urn:microsoft.com/office/officeart/2005/8/layout/orgChart1"/>
    <dgm:cxn modelId="{C71250A7-5096-834F-B3CD-5CC0333A933D}" type="presParOf" srcId="{63E51790-2654-A649-ACF8-1F93D73A9F89}" destId="{506EFF9B-8A3E-7E4F-AE3F-A47BB117405D}" srcOrd="1" destOrd="0" presId="urn:microsoft.com/office/officeart/2005/8/layout/orgChart1"/>
    <dgm:cxn modelId="{F16BCA61-5F3C-834F-91A1-24097C1712C5}" type="presParOf" srcId="{506EFF9B-8A3E-7E4F-AE3F-A47BB117405D}" destId="{1460F2C0-1EFE-F640-8CE7-2D7851D1734A}" srcOrd="0" destOrd="0" presId="urn:microsoft.com/office/officeart/2005/8/layout/orgChart1"/>
    <dgm:cxn modelId="{7C642494-0AE3-AD49-9E68-D4A6D5E55ACD}" type="presParOf" srcId="{1460F2C0-1EFE-F640-8CE7-2D7851D1734A}" destId="{A6EF9B20-7401-AB4F-B3CD-8923EE4A39AC}" srcOrd="0" destOrd="0" presId="urn:microsoft.com/office/officeart/2005/8/layout/orgChart1"/>
    <dgm:cxn modelId="{5F412305-ABA4-694D-BB17-D08E363CA6AA}" type="presParOf" srcId="{1460F2C0-1EFE-F640-8CE7-2D7851D1734A}" destId="{FB584DD8-D178-6942-BC81-AA6806653853}" srcOrd="1" destOrd="0" presId="urn:microsoft.com/office/officeart/2005/8/layout/orgChart1"/>
    <dgm:cxn modelId="{88B03531-8BC1-2B45-B2BE-E39DBC7DCCD4}" type="presParOf" srcId="{506EFF9B-8A3E-7E4F-AE3F-A47BB117405D}" destId="{E64AB7E1-953E-0A4A-ADFC-36AD5B368F6C}" srcOrd="1" destOrd="0" presId="urn:microsoft.com/office/officeart/2005/8/layout/orgChart1"/>
    <dgm:cxn modelId="{D9028F9F-BA25-4E4D-8221-21DD6C8116D9}" type="presParOf" srcId="{506EFF9B-8A3E-7E4F-AE3F-A47BB117405D}" destId="{E4C91801-E6CD-4146-9A21-E360D5B5BB9D}" srcOrd="2" destOrd="0" presId="urn:microsoft.com/office/officeart/2005/8/layout/orgChart1"/>
    <dgm:cxn modelId="{D30FE6BB-90AC-174B-AC05-6DB6DADDEE7C}" type="presParOf" srcId="{63E51790-2654-A649-ACF8-1F93D73A9F89}" destId="{BCF47755-4302-C34E-9FB7-D8D61EC00317}" srcOrd="2" destOrd="0" presId="urn:microsoft.com/office/officeart/2005/8/layout/orgChart1"/>
    <dgm:cxn modelId="{FEE6358A-5C4A-5949-86AD-73F8530E1565}" type="presParOf" srcId="{63E51790-2654-A649-ACF8-1F93D73A9F89}" destId="{FA3BA07D-2B05-8A4F-B212-20A0D0933206}" srcOrd="3" destOrd="0" presId="urn:microsoft.com/office/officeart/2005/8/layout/orgChart1"/>
    <dgm:cxn modelId="{BED74FDF-8133-5E4A-BFA2-D82E75D2D47B}" type="presParOf" srcId="{FA3BA07D-2B05-8A4F-B212-20A0D0933206}" destId="{665CB163-090B-A94C-8CB0-CD66B1663410}" srcOrd="0" destOrd="0" presId="urn:microsoft.com/office/officeart/2005/8/layout/orgChart1"/>
    <dgm:cxn modelId="{8F199BFE-95EF-1A4B-A965-E1D5260E66A5}" type="presParOf" srcId="{665CB163-090B-A94C-8CB0-CD66B1663410}" destId="{BB88DC79-BC41-054A-9B0F-331E890209C9}" srcOrd="0" destOrd="0" presId="urn:microsoft.com/office/officeart/2005/8/layout/orgChart1"/>
    <dgm:cxn modelId="{B7313EEB-E10B-1648-9A3D-ACBE1BDBA4C1}" type="presParOf" srcId="{665CB163-090B-A94C-8CB0-CD66B1663410}" destId="{38660E2B-24A7-8649-9C0F-6BBBEA249856}" srcOrd="1" destOrd="0" presId="urn:microsoft.com/office/officeart/2005/8/layout/orgChart1"/>
    <dgm:cxn modelId="{C54090EB-31A7-F249-B43F-DD34F6E4B5CF}" type="presParOf" srcId="{FA3BA07D-2B05-8A4F-B212-20A0D0933206}" destId="{CD0C6537-6700-5941-9DB3-B8562075F013}" srcOrd="1" destOrd="0" presId="urn:microsoft.com/office/officeart/2005/8/layout/orgChart1"/>
    <dgm:cxn modelId="{4A7DB125-D5A3-F843-86D9-8D453FDEB0F1}" type="presParOf" srcId="{FA3BA07D-2B05-8A4F-B212-20A0D0933206}" destId="{8E3B512E-E461-6D41-B2C4-BEF7FEC02A11}" srcOrd="2" destOrd="0" presId="urn:microsoft.com/office/officeart/2005/8/layout/orgChart1"/>
    <dgm:cxn modelId="{BD857062-EA34-9B4C-B0D8-D264EE900520}" type="presParOf" srcId="{63E51790-2654-A649-ACF8-1F93D73A9F89}" destId="{1C8D4E53-D927-B24A-A808-8F08D52185B1}" srcOrd="4" destOrd="0" presId="urn:microsoft.com/office/officeart/2005/8/layout/orgChart1"/>
    <dgm:cxn modelId="{520E1AD3-8585-DD40-84F9-ECEF4476BC79}" type="presParOf" srcId="{63E51790-2654-A649-ACF8-1F93D73A9F89}" destId="{DDBF040D-B78F-3042-8073-2CBCCE5DAB0F}" srcOrd="5" destOrd="0" presId="urn:microsoft.com/office/officeart/2005/8/layout/orgChart1"/>
    <dgm:cxn modelId="{B63EC9A4-FFB6-3A4E-9744-775F1A12B325}" type="presParOf" srcId="{DDBF040D-B78F-3042-8073-2CBCCE5DAB0F}" destId="{45C6AD0C-10F4-0A4E-8CF3-A12F128A52FE}" srcOrd="0" destOrd="0" presId="urn:microsoft.com/office/officeart/2005/8/layout/orgChart1"/>
    <dgm:cxn modelId="{F4BE2369-DFA9-344D-8546-65CB01725249}" type="presParOf" srcId="{45C6AD0C-10F4-0A4E-8CF3-A12F128A52FE}" destId="{D19EE1F5-C13D-544E-8F64-FFA7BBD3C14E}" srcOrd="0" destOrd="0" presId="urn:microsoft.com/office/officeart/2005/8/layout/orgChart1"/>
    <dgm:cxn modelId="{19E4EB2B-41A3-174A-BE5A-2ADABFA08CC6}" type="presParOf" srcId="{45C6AD0C-10F4-0A4E-8CF3-A12F128A52FE}" destId="{C07682AA-3CEF-9C40-B9FD-122A17BF3BCF}" srcOrd="1" destOrd="0" presId="urn:microsoft.com/office/officeart/2005/8/layout/orgChart1"/>
    <dgm:cxn modelId="{533E8B7D-6B1A-F84E-A0F3-C9BF5B582DE3}" type="presParOf" srcId="{DDBF040D-B78F-3042-8073-2CBCCE5DAB0F}" destId="{6017025E-1F68-7644-974D-09AB78CBAF1F}" srcOrd="1" destOrd="0" presId="urn:microsoft.com/office/officeart/2005/8/layout/orgChart1"/>
    <dgm:cxn modelId="{426E8535-1191-614E-88AE-F47D8B249573}" type="presParOf" srcId="{DDBF040D-B78F-3042-8073-2CBCCE5DAB0F}" destId="{2027B256-442A-D849-BF18-DFD9862CB130}" srcOrd="2" destOrd="0" presId="urn:microsoft.com/office/officeart/2005/8/layout/orgChart1"/>
    <dgm:cxn modelId="{E8FD44F7-0198-1849-8E7C-695332A1A77D}" type="presParOf" srcId="{63E51790-2654-A649-ACF8-1F93D73A9F89}" destId="{D33D3FBC-BB19-FC46-B54F-9E4FA559288A}" srcOrd="6" destOrd="0" presId="urn:microsoft.com/office/officeart/2005/8/layout/orgChart1"/>
    <dgm:cxn modelId="{55EA7675-EF9B-D642-A08A-4CB97463AF3C}" type="presParOf" srcId="{63E51790-2654-A649-ACF8-1F93D73A9F89}" destId="{D11DF684-0A4D-5B4B-892A-292B86C6A19B}" srcOrd="7" destOrd="0" presId="urn:microsoft.com/office/officeart/2005/8/layout/orgChart1"/>
    <dgm:cxn modelId="{589DCEF8-D5CB-7F48-A823-2B1CF2BC8D23}" type="presParOf" srcId="{D11DF684-0A4D-5B4B-892A-292B86C6A19B}" destId="{FDD91595-8AC7-F044-8537-66DA97E6DED4}" srcOrd="0" destOrd="0" presId="urn:microsoft.com/office/officeart/2005/8/layout/orgChart1"/>
    <dgm:cxn modelId="{23315FDA-3003-EC47-A4D7-BE3A9CBAEA6E}" type="presParOf" srcId="{FDD91595-8AC7-F044-8537-66DA97E6DED4}" destId="{1E505E35-04E5-F94C-B18B-BD7410E62536}" srcOrd="0" destOrd="0" presId="urn:microsoft.com/office/officeart/2005/8/layout/orgChart1"/>
    <dgm:cxn modelId="{9C73D66D-0916-184D-BCD9-0F0010E15DBB}" type="presParOf" srcId="{FDD91595-8AC7-F044-8537-66DA97E6DED4}" destId="{A1B79C98-C83C-094A-A844-C01315618C5C}" srcOrd="1" destOrd="0" presId="urn:microsoft.com/office/officeart/2005/8/layout/orgChart1"/>
    <dgm:cxn modelId="{E240A5AE-7811-CC4A-AE91-1A9B779D1460}" type="presParOf" srcId="{D11DF684-0A4D-5B4B-892A-292B86C6A19B}" destId="{3F1B8136-EFCA-A34D-9518-971EF6883C60}" srcOrd="1" destOrd="0" presId="urn:microsoft.com/office/officeart/2005/8/layout/orgChart1"/>
    <dgm:cxn modelId="{69D59E68-FA0C-E748-B65A-292F367F14CC}" type="presParOf" srcId="{D11DF684-0A4D-5B4B-892A-292B86C6A19B}" destId="{C9BB7395-C0BA-8F4A-9B49-31EB9F9D1AA5}" srcOrd="2" destOrd="0" presId="urn:microsoft.com/office/officeart/2005/8/layout/orgChart1"/>
    <dgm:cxn modelId="{5512B514-9A78-C34F-B55C-04A90CC7465B}" type="presParOf" srcId="{E6CF8931-2983-C841-B489-3E6C09FB6AF9}" destId="{6BD2B835-207E-8249-9C47-DA7CB3DBC626}" srcOrd="2" destOrd="0" presId="urn:microsoft.com/office/officeart/2005/8/layout/orgChart1"/>
    <dgm:cxn modelId="{1C1AEA59-AEAC-8442-987F-8529987732F9}" type="presParOf" srcId="{1E0B5D1F-615B-FE48-A36D-7E91E860DF23}" destId="{A7BAA5B6-9AFE-E341-BA91-E300A1FBA1E9}" srcOrd="2" destOrd="0" presId="urn:microsoft.com/office/officeart/2005/8/layout/orgChart1"/>
    <dgm:cxn modelId="{A8118288-8AF4-1D4E-89AD-DB5FDFB218A6}" type="presParOf" srcId="{B072BF30-DD96-C645-8BD5-C9DEF4D90927}" destId="{ABCCCC26-8429-4A46-9FF0-CA0D1A81DECD}" srcOrd="8" destOrd="0" presId="urn:microsoft.com/office/officeart/2005/8/layout/orgChart1"/>
    <dgm:cxn modelId="{57DC6B60-AF54-1447-8115-DF36280CFE9F}" type="presParOf" srcId="{B072BF30-DD96-C645-8BD5-C9DEF4D90927}" destId="{480B4FE0-47DE-9C44-B997-709E1EBA2FDA}" srcOrd="9" destOrd="0" presId="urn:microsoft.com/office/officeart/2005/8/layout/orgChart1"/>
    <dgm:cxn modelId="{A0394903-9EC6-B14E-9E32-032711F28179}" type="presParOf" srcId="{480B4FE0-47DE-9C44-B997-709E1EBA2FDA}" destId="{4C7BF140-EB14-8A44-BCE6-0A9207B352EA}" srcOrd="0" destOrd="0" presId="urn:microsoft.com/office/officeart/2005/8/layout/orgChart1"/>
    <dgm:cxn modelId="{9E254988-CE20-0B44-AB84-42FC60A86E85}" type="presParOf" srcId="{4C7BF140-EB14-8A44-BCE6-0A9207B352EA}" destId="{F6AFC229-C289-B542-85E3-2CF76C0C76EF}" srcOrd="0" destOrd="0" presId="urn:microsoft.com/office/officeart/2005/8/layout/orgChart1"/>
    <dgm:cxn modelId="{511DF0EF-20EE-7F41-B05A-E1D207A127EF}" type="presParOf" srcId="{4C7BF140-EB14-8A44-BCE6-0A9207B352EA}" destId="{DD7AA527-8898-B941-9B46-EED2DCC6A015}" srcOrd="1" destOrd="0" presId="urn:microsoft.com/office/officeart/2005/8/layout/orgChart1"/>
    <dgm:cxn modelId="{637D5254-B9F0-D245-9093-DB45BB7CE486}" type="presParOf" srcId="{480B4FE0-47DE-9C44-B997-709E1EBA2FDA}" destId="{A8DCA97D-92E1-3543-AAF5-9466ADA4E5E7}" srcOrd="1" destOrd="0" presId="urn:microsoft.com/office/officeart/2005/8/layout/orgChart1"/>
    <dgm:cxn modelId="{E17A3F4C-1735-264C-8B7C-CC024E335764}" type="presParOf" srcId="{480B4FE0-47DE-9C44-B997-709E1EBA2FDA}" destId="{9EEC85F5-442D-824F-B4A4-87F80B9C108E}" srcOrd="2" destOrd="0" presId="urn:microsoft.com/office/officeart/2005/8/layout/orgChart1"/>
    <dgm:cxn modelId="{7F6B9AD1-BF36-6745-A468-582A81C5D49B}" type="presParOf" srcId="{AA82F750-A5A9-3C4B-8C87-BC30A7330A1B}" destId="{5DF90942-A3A1-2740-82A2-D02CA749CBD3}" srcOrd="2" destOrd="0" presId="urn:microsoft.com/office/officeart/2005/8/layout/orgChart1"/>
    <dgm:cxn modelId="{39F8D5F1-39C7-2B4D-B896-5DAD5CD72E11}" type="presParOf" srcId="{5DF90942-A3A1-2740-82A2-D02CA749CBD3}" destId="{6A1508DD-A939-B84C-8068-A2B42D4400CD}" srcOrd="0" destOrd="0" presId="urn:microsoft.com/office/officeart/2005/8/layout/orgChart1"/>
    <dgm:cxn modelId="{52CAC905-DF70-1541-8E49-35FA11EA5223}" type="presParOf" srcId="{5DF90942-A3A1-2740-82A2-D02CA749CBD3}" destId="{5223BF07-518C-C740-BC10-246A0D64F71D}" srcOrd="1" destOrd="0" presId="urn:microsoft.com/office/officeart/2005/8/layout/orgChart1"/>
    <dgm:cxn modelId="{1969BAAC-184E-D94C-B2F5-7B547727BD70}" type="presParOf" srcId="{5223BF07-518C-C740-BC10-246A0D64F71D}" destId="{2A7D3C2E-E8A3-5547-95F2-C90450735008}" srcOrd="0" destOrd="0" presId="urn:microsoft.com/office/officeart/2005/8/layout/orgChart1"/>
    <dgm:cxn modelId="{096B1C1B-3090-D942-9DB3-0C52BB864980}" type="presParOf" srcId="{2A7D3C2E-E8A3-5547-95F2-C90450735008}" destId="{8BE8B2C0-FF25-BF4E-A736-ED8A3E557F41}" srcOrd="0" destOrd="0" presId="urn:microsoft.com/office/officeart/2005/8/layout/orgChart1"/>
    <dgm:cxn modelId="{24F3DF6D-7606-D244-9967-F90214FB8D7B}" type="presParOf" srcId="{2A7D3C2E-E8A3-5547-95F2-C90450735008}" destId="{2A165DB6-0A6E-5D4E-8C06-B60D983C4E52}" srcOrd="1" destOrd="0" presId="urn:microsoft.com/office/officeart/2005/8/layout/orgChart1"/>
    <dgm:cxn modelId="{6E7B7EE9-BC88-1B4C-B2C9-B4458FD4D882}" type="presParOf" srcId="{5223BF07-518C-C740-BC10-246A0D64F71D}" destId="{DBF7D587-2366-2E47-AEC0-9BA841C1549F}" srcOrd="1" destOrd="0" presId="urn:microsoft.com/office/officeart/2005/8/layout/orgChart1"/>
    <dgm:cxn modelId="{046FE130-7E8E-8E44-BCD4-D88E9F48012A}" type="presParOf" srcId="{5223BF07-518C-C740-BC10-246A0D64F71D}" destId="{999EA9F7-1ED9-7B48-BAEB-E8D7DA504C05}" srcOrd="2" destOrd="0" presId="urn:microsoft.com/office/officeart/2005/8/layout/orgChart1"/>
    <dgm:cxn modelId="{82F3909F-E0EB-3040-938C-393C5FC9F516}" type="presParOf" srcId="{5DF90942-A3A1-2740-82A2-D02CA749CBD3}" destId="{58F10F73-FDA9-244C-B365-71E577CBAB44}" srcOrd="2" destOrd="0" presId="urn:microsoft.com/office/officeart/2005/8/layout/orgChart1"/>
    <dgm:cxn modelId="{8B8DDF8A-1FEE-7D45-B274-D8AC203AEAD5}" type="presParOf" srcId="{5DF90942-A3A1-2740-82A2-D02CA749CBD3}" destId="{DE57D0D5-BE8B-CC4F-B4AE-B20755C7A170}" srcOrd="3" destOrd="0" presId="urn:microsoft.com/office/officeart/2005/8/layout/orgChart1"/>
    <dgm:cxn modelId="{EFB33B93-94C9-EE46-A703-383926833244}" type="presParOf" srcId="{DE57D0D5-BE8B-CC4F-B4AE-B20755C7A170}" destId="{CB1D2393-D37D-AB49-B410-A6733B866737}" srcOrd="0" destOrd="0" presId="urn:microsoft.com/office/officeart/2005/8/layout/orgChart1"/>
    <dgm:cxn modelId="{DA252F95-B633-A241-B7E6-BFAA2530179B}" type="presParOf" srcId="{CB1D2393-D37D-AB49-B410-A6733B866737}" destId="{7D291D09-49AD-D14B-A49F-EB6B589954E1}" srcOrd="0" destOrd="0" presId="urn:microsoft.com/office/officeart/2005/8/layout/orgChart1"/>
    <dgm:cxn modelId="{0770CD8E-0691-D043-B9A5-90CD8F5E421D}" type="presParOf" srcId="{CB1D2393-D37D-AB49-B410-A6733B866737}" destId="{BD62B481-0A99-DC47-A3CC-A7AE9DEE7E13}" srcOrd="1" destOrd="0" presId="urn:microsoft.com/office/officeart/2005/8/layout/orgChart1"/>
    <dgm:cxn modelId="{4A7738EF-3316-6B4D-A40F-E1256C29EEC5}" type="presParOf" srcId="{DE57D0D5-BE8B-CC4F-B4AE-B20755C7A170}" destId="{8B68FA24-B552-674E-9780-82AE9B1A1788}" srcOrd="1" destOrd="0" presId="urn:microsoft.com/office/officeart/2005/8/layout/orgChart1"/>
    <dgm:cxn modelId="{CAC990EF-51A3-D949-8610-732F94D6CB47}" type="presParOf" srcId="{DE57D0D5-BE8B-CC4F-B4AE-B20755C7A170}" destId="{31150DCB-3991-2841-85E6-E68533A4596C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10F73-FDA9-244C-B365-71E577CBAB44}">
      <dsp:nvSpPr>
        <dsp:cNvPr id="0" name=""/>
        <dsp:cNvSpPr/>
      </dsp:nvSpPr>
      <dsp:spPr>
        <a:xfrm>
          <a:off x="6125647" y="1122990"/>
          <a:ext cx="91440" cy="4853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348"/>
              </a:lnTo>
              <a:lnTo>
                <a:pt x="126300" y="48534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508DD-A939-B84C-8068-A2B42D4400CD}">
      <dsp:nvSpPr>
        <dsp:cNvPr id="0" name=""/>
        <dsp:cNvSpPr/>
      </dsp:nvSpPr>
      <dsp:spPr>
        <a:xfrm>
          <a:off x="6045067" y="1122990"/>
          <a:ext cx="91440" cy="485350"/>
        </a:xfrm>
        <a:custGeom>
          <a:avLst/>
          <a:gdLst/>
          <a:ahLst/>
          <a:cxnLst/>
          <a:rect l="0" t="0" r="0" b="0"/>
          <a:pathLst>
            <a:path>
              <a:moveTo>
                <a:pt x="126300" y="0"/>
              </a:moveTo>
              <a:lnTo>
                <a:pt x="126300" y="485350"/>
              </a:lnTo>
              <a:lnTo>
                <a:pt x="45720" y="48535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CCC26-8429-4A46-9FF0-CA0D1A81DECD}">
      <dsp:nvSpPr>
        <dsp:cNvPr id="0" name=""/>
        <dsp:cNvSpPr/>
      </dsp:nvSpPr>
      <dsp:spPr>
        <a:xfrm>
          <a:off x="6171367" y="1122990"/>
          <a:ext cx="4620094" cy="1005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5038"/>
              </a:lnTo>
              <a:lnTo>
                <a:pt x="4620094" y="925038"/>
              </a:lnTo>
              <a:lnTo>
                <a:pt x="4620094" y="10056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D3FBC-BB19-FC46-B54F-9E4FA559288A}">
      <dsp:nvSpPr>
        <dsp:cNvPr id="0" name=""/>
        <dsp:cNvSpPr/>
      </dsp:nvSpPr>
      <dsp:spPr>
        <a:xfrm>
          <a:off x="11413084" y="3057206"/>
          <a:ext cx="115115" cy="1987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7655"/>
              </a:lnTo>
              <a:lnTo>
                <a:pt x="115115" y="198765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D4E53-D927-B24A-A808-8F08D52185B1}">
      <dsp:nvSpPr>
        <dsp:cNvPr id="0" name=""/>
        <dsp:cNvSpPr/>
      </dsp:nvSpPr>
      <dsp:spPr>
        <a:xfrm>
          <a:off x="11413084" y="3057206"/>
          <a:ext cx="115115" cy="1442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776"/>
              </a:lnTo>
              <a:lnTo>
                <a:pt x="115115" y="14427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7755-4302-C34E-9FB7-D8D61EC00317}">
      <dsp:nvSpPr>
        <dsp:cNvPr id="0" name=""/>
        <dsp:cNvSpPr/>
      </dsp:nvSpPr>
      <dsp:spPr>
        <a:xfrm>
          <a:off x="11413084" y="3057206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90A2A-8665-2944-BA56-53C928E1E688}">
      <dsp:nvSpPr>
        <dsp:cNvPr id="0" name=""/>
        <dsp:cNvSpPr/>
      </dsp:nvSpPr>
      <dsp:spPr>
        <a:xfrm>
          <a:off x="11413084" y="3057206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8BAF4-686D-9F40-95AC-7886C0BDDC21}">
      <dsp:nvSpPr>
        <dsp:cNvPr id="0" name=""/>
        <dsp:cNvSpPr/>
      </dsp:nvSpPr>
      <dsp:spPr>
        <a:xfrm>
          <a:off x="9862866" y="2512327"/>
          <a:ext cx="1857191" cy="16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80"/>
              </a:lnTo>
              <a:lnTo>
                <a:pt x="1857191" y="80580"/>
              </a:lnTo>
              <a:lnTo>
                <a:pt x="1857191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5E71F-76A8-5547-A626-C0B92377916B}">
      <dsp:nvSpPr>
        <dsp:cNvPr id="0" name=""/>
        <dsp:cNvSpPr/>
      </dsp:nvSpPr>
      <dsp:spPr>
        <a:xfrm>
          <a:off x="9862866" y="2512327"/>
          <a:ext cx="928595" cy="16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80"/>
              </a:lnTo>
              <a:lnTo>
                <a:pt x="928595" y="80580"/>
              </a:lnTo>
              <a:lnTo>
                <a:pt x="928595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B0EFD-A3FA-6A42-A9EA-0C8E50018E76}">
      <dsp:nvSpPr>
        <dsp:cNvPr id="0" name=""/>
        <dsp:cNvSpPr/>
      </dsp:nvSpPr>
      <dsp:spPr>
        <a:xfrm>
          <a:off x="9817146" y="2512327"/>
          <a:ext cx="91440" cy="1611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27E34-1259-ED47-89D3-6340B9639543}">
      <dsp:nvSpPr>
        <dsp:cNvPr id="0" name=""/>
        <dsp:cNvSpPr/>
      </dsp:nvSpPr>
      <dsp:spPr>
        <a:xfrm>
          <a:off x="8934270" y="2512327"/>
          <a:ext cx="928595" cy="161161"/>
        </a:xfrm>
        <a:custGeom>
          <a:avLst/>
          <a:gdLst/>
          <a:ahLst/>
          <a:cxnLst/>
          <a:rect l="0" t="0" r="0" b="0"/>
          <a:pathLst>
            <a:path>
              <a:moveTo>
                <a:pt x="928595" y="0"/>
              </a:moveTo>
              <a:lnTo>
                <a:pt x="928595" y="80580"/>
              </a:lnTo>
              <a:lnTo>
                <a:pt x="0" y="80580"/>
              </a:lnTo>
              <a:lnTo>
                <a:pt x="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28B6C-B5FA-6F42-9F99-9A552763A090}">
      <dsp:nvSpPr>
        <dsp:cNvPr id="0" name=""/>
        <dsp:cNvSpPr/>
      </dsp:nvSpPr>
      <dsp:spPr>
        <a:xfrm>
          <a:off x="8005674" y="2512327"/>
          <a:ext cx="1857191" cy="161161"/>
        </a:xfrm>
        <a:custGeom>
          <a:avLst/>
          <a:gdLst/>
          <a:ahLst/>
          <a:cxnLst/>
          <a:rect l="0" t="0" r="0" b="0"/>
          <a:pathLst>
            <a:path>
              <a:moveTo>
                <a:pt x="1857191" y="0"/>
              </a:moveTo>
              <a:lnTo>
                <a:pt x="1857191" y="80580"/>
              </a:lnTo>
              <a:lnTo>
                <a:pt x="0" y="80580"/>
              </a:lnTo>
              <a:lnTo>
                <a:pt x="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8EA3F-244B-4E4B-8AB8-A91CCD27CA03}">
      <dsp:nvSpPr>
        <dsp:cNvPr id="0" name=""/>
        <dsp:cNvSpPr/>
      </dsp:nvSpPr>
      <dsp:spPr>
        <a:xfrm>
          <a:off x="6171367" y="1122990"/>
          <a:ext cx="3691498" cy="1005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5038"/>
              </a:lnTo>
              <a:lnTo>
                <a:pt x="3691498" y="925038"/>
              </a:lnTo>
              <a:lnTo>
                <a:pt x="3691498" y="10056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8F9BF-4AFA-9347-96BB-B76F282BC4ED}">
      <dsp:nvSpPr>
        <dsp:cNvPr id="0" name=""/>
        <dsp:cNvSpPr/>
      </dsp:nvSpPr>
      <dsp:spPr>
        <a:xfrm>
          <a:off x="6770104" y="3057206"/>
          <a:ext cx="115115" cy="1442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776"/>
              </a:lnTo>
              <a:lnTo>
                <a:pt x="115115" y="14427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A4919-0C90-554F-BEF0-41636285C07C}">
      <dsp:nvSpPr>
        <dsp:cNvPr id="0" name=""/>
        <dsp:cNvSpPr/>
      </dsp:nvSpPr>
      <dsp:spPr>
        <a:xfrm>
          <a:off x="6770104" y="3057206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7C487-ACC3-8840-8D80-3EFC2CEF56FC}">
      <dsp:nvSpPr>
        <dsp:cNvPr id="0" name=""/>
        <dsp:cNvSpPr/>
      </dsp:nvSpPr>
      <dsp:spPr>
        <a:xfrm>
          <a:off x="6770104" y="3057206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71B93-E337-424C-8237-3D30BAFF9B65}">
      <dsp:nvSpPr>
        <dsp:cNvPr id="0" name=""/>
        <dsp:cNvSpPr/>
      </dsp:nvSpPr>
      <dsp:spPr>
        <a:xfrm>
          <a:off x="4755589" y="2512327"/>
          <a:ext cx="2321489" cy="16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80"/>
              </a:lnTo>
              <a:lnTo>
                <a:pt x="2321489" y="80580"/>
              </a:lnTo>
              <a:lnTo>
                <a:pt x="2321489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26C19-D66E-BB4F-981F-9DF0D83FF4F6}">
      <dsp:nvSpPr>
        <dsp:cNvPr id="0" name=""/>
        <dsp:cNvSpPr/>
      </dsp:nvSpPr>
      <dsp:spPr>
        <a:xfrm>
          <a:off x="5841509" y="3057206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9AF9F-B9FA-914D-B28C-8B04D06C5C59}">
      <dsp:nvSpPr>
        <dsp:cNvPr id="0" name=""/>
        <dsp:cNvSpPr/>
      </dsp:nvSpPr>
      <dsp:spPr>
        <a:xfrm>
          <a:off x="5841509" y="3057206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1A27A-8976-5A43-9E47-41D72E1078A7}">
      <dsp:nvSpPr>
        <dsp:cNvPr id="0" name=""/>
        <dsp:cNvSpPr/>
      </dsp:nvSpPr>
      <dsp:spPr>
        <a:xfrm>
          <a:off x="4755589" y="2512327"/>
          <a:ext cx="1392893" cy="16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80"/>
              </a:lnTo>
              <a:lnTo>
                <a:pt x="1392893" y="80580"/>
              </a:lnTo>
              <a:lnTo>
                <a:pt x="1392893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CA66A-C5A9-A94B-8AF4-9AAF8F5A0CA6}">
      <dsp:nvSpPr>
        <dsp:cNvPr id="0" name=""/>
        <dsp:cNvSpPr/>
      </dsp:nvSpPr>
      <dsp:spPr>
        <a:xfrm>
          <a:off x="4912913" y="3057206"/>
          <a:ext cx="115115" cy="1442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776"/>
              </a:lnTo>
              <a:lnTo>
                <a:pt x="115115" y="14427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2A9CE-839F-AB4D-8663-CD3D0E0F1404}">
      <dsp:nvSpPr>
        <dsp:cNvPr id="0" name=""/>
        <dsp:cNvSpPr/>
      </dsp:nvSpPr>
      <dsp:spPr>
        <a:xfrm>
          <a:off x="4912913" y="3057206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204C9-4A09-E64F-A5E1-1CAB9A667429}">
      <dsp:nvSpPr>
        <dsp:cNvPr id="0" name=""/>
        <dsp:cNvSpPr/>
      </dsp:nvSpPr>
      <dsp:spPr>
        <a:xfrm>
          <a:off x="4912913" y="3057206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C3C5D-B52D-A247-A080-28951F41DAFC}">
      <dsp:nvSpPr>
        <dsp:cNvPr id="0" name=""/>
        <dsp:cNvSpPr/>
      </dsp:nvSpPr>
      <dsp:spPr>
        <a:xfrm>
          <a:off x="4755589" y="2512327"/>
          <a:ext cx="464297" cy="16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80"/>
              </a:lnTo>
              <a:lnTo>
                <a:pt x="464297" y="80580"/>
              </a:lnTo>
              <a:lnTo>
                <a:pt x="464297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3851AB-45BD-E24B-8178-3FC28D11FE3D}">
      <dsp:nvSpPr>
        <dsp:cNvPr id="0" name=""/>
        <dsp:cNvSpPr/>
      </dsp:nvSpPr>
      <dsp:spPr>
        <a:xfrm>
          <a:off x="4291291" y="2512327"/>
          <a:ext cx="464297" cy="161161"/>
        </a:xfrm>
        <a:custGeom>
          <a:avLst/>
          <a:gdLst/>
          <a:ahLst/>
          <a:cxnLst/>
          <a:rect l="0" t="0" r="0" b="0"/>
          <a:pathLst>
            <a:path>
              <a:moveTo>
                <a:pt x="464297" y="0"/>
              </a:moveTo>
              <a:lnTo>
                <a:pt x="464297" y="80580"/>
              </a:lnTo>
              <a:lnTo>
                <a:pt x="0" y="80580"/>
              </a:lnTo>
              <a:lnTo>
                <a:pt x="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9663D-B2FB-9A49-BA03-EE1E352E8AC1}">
      <dsp:nvSpPr>
        <dsp:cNvPr id="0" name=""/>
        <dsp:cNvSpPr/>
      </dsp:nvSpPr>
      <dsp:spPr>
        <a:xfrm>
          <a:off x="3055721" y="3057206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55B80-7C00-FB49-B175-62692F300CDC}">
      <dsp:nvSpPr>
        <dsp:cNvPr id="0" name=""/>
        <dsp:cNvSpPr/>
      </dsp:nvSpPr>
      <dsp:spPr>
        <a:xfrm>
          <a:off x="3055721" y="3057206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32B14-C509-7A46-837D-AD6B264CD927}">
      <dsp:nvSpPr>
        <dsp:cNvPr id="0" name=""/>
        <dsp:cNvSpPr/>
      </dsp:nvSpPr>
      <dsp:spPr>
        <a:xfrm>
          <a:off x="3362695" y="2512327"/>
          <a:ext cx="1392893" cy="161161"/>
        </a:xfrm>
        <a:custGeom>
          <a:avLst/>
          <a:gdLst/>
          <a:ahLst/>
          <a:cxnLst/>
          <a:rect l="0" t="0" r="0" b="0"/>
          <a:pathLst>
            <a:path>
              <a:moveTo>
                <a:pt x="1392893" y="0"/>
              </a:moveTo>
              <a:lnTo>
                <a:pt x="1392893" y="80580"/>
              </a:lnTo>
              <a:lnTo>
                <a:pt x="0" y="80580"/>
              </a:lnTo>
              <a:lnTo>
                <a:pt x="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8F8CD-8DC0-BD4C-91FB-17FFA66BF017}">
      <dsp:nvSpPr>
        <dsp:cNvPr id="0" name=""/>
        <dsp:cNvSpPr/>
      </dsp:nvSpPr>
      <dsp:spPr>
        <a:xfrm>
          <a:off x="2434099" y="2512327"/>
          <a:ext cx="2321489" cy="161161"/>
        </a:xfrm>
        <a:custGeom>
          <a:avLst/>
          <a:gdLst/>
          <a:ahLst/>
          <a:cxnLst/>
          <a:rect l="0" t="0" r="0" b="0"/>
          <a:pathLst>
            <a:path>
              <a:moveTo>
                <a:pt x="2321489" y="0"/>
              </a:moveTo>
              <a:lnTo>
                <a:pt x="2321489" y="80580"/>
              </a:lnTo>
              <a:lnTo>
                <a:pt x="0" y="80580"/>
              </a:lnTo>
              <a:lnTo>
                <a:pt x="0" y="1611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294BB-2E74-6944-96AC-CB5526286608}">
      <dsp:nvSpPr>
        <dsp:cNvPr id="0" name=""/>
        <dsp:cNvSpPr/>
      </dsp:nvSpPr>
      <dsp:spPr>
        <a:xfrm>
          <a:off x="4755589" y="1122990"/>
          <a:ext cx="1415778" cy="1005619"/>
        </a:xfrm>
        <a:custGeom>
          <a:avLst/>
          <a:gdLst/>
          <a:ahLst/>
          <a:cxnLst/>
          <a:rect l="0" t="0" r="0" b="0"/>
          <a:pathLst>
            <a:path>
              <a:moveTo>
                <a:pt x="1415778" y="0"/>
              </a:moveTo>
              <a:lnTo>
                <a:pt x="1415778" y="925038"/>
              </a:lnTo>
              <a:lnTo>
                <a:pt x="0" y="925038"/>
              </a:lnTo>
              <a:lnTo>
                <a:pt x="0" y="10056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06DEA-B744-064D-824C-3D1F62F9D1C8}">
      <dsp:nvSpPr>
        <dsp:cNvPr id="0" name=""/>
        <dsp:cNvSpPr/>
      </dsp:nvSpPr>
      <dsp:spPr>
        <a:xfrm>
          <a:off x="1006671" y="2512327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6C54-CB66-4C4C-BE2A-4B91B5204D61}">
      <dsp:nvSpPr>
        <dsp:cNvPr id="0" name=""/>
        <dsp:cNvSpPr/>
      </dsp:nvSpPr>
      <dsp:spPr>
        <a:xfrm>
          <a:off x="1313645" y="1122990"/>
          <a:ext cx="4857722" cy="1005619"/>
        </a:xfrm>
        <a:custGeom>
          <a:avLst/>
          <a:gdLst/>
          <a:ahLst/>
          <a:cxnLst/>
          <a:rect l="0" t="0" r="0" b="0"/>
          <a:pathLst>
            <a:path>
              <a:moveTo>
                <a:pt x="4857722" y="0"/>
              </a:moveTo>
              <a:lnTo>
                <a:pt x="4857722" y="925038"/>
              </a:lnTo>
              <a:lnTo>
                <a:pt x="0" y="925038"/>
              </a:lnTo>
              <a:lnTo>
                <a:pt x="0" y="10056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875AC-20CC-8748-93D6-E00A8BE13D0A}">
      <dsp:nvSpPr>
        <dsp:cNvPr id="0" name=""/>
        <dsp:cNvSpPr/>
      </dsp:nvSpPr>
      <dsp:spPr>
        <a:xfrm>
          <a:off x="78075" y="2512327"/>
          <a:ext cx="115115" cy="1442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2776"/>
              </a:lnTo>
              <a:lnTo>
                <a:pt x="115115" y="14427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0D696-D329-9748-BB28-E7D04910CEB8}">
      <dsp:nvSpPr>
        <dsp:cNvPr id="0" name=""/>
        <dsp:cNvSpPr/>
      </dsp:nvSpPr>
      <dsp:spPr>
        <a:xfrm>
          <a:off x="78075" y="2512327"/>
          <a:ext cx="115115" cy="89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898"/>
              </a:lnTo>
              <a:lnTo>
                <a:pt x="115115" y="89789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2A90C-82BF-DB45-B35A-034D5340120A}">
      <dsp:nvSpPr>
        <dsp:cNvPr id="0" name=""/>
        <dsp:cNvSpPr/>
      </dsp:nvSpPr>
      <dsp:spPr>
        <a:xfrm>
          <a:off x="78075" y="2512327"/>
          <a:ext cx="115115" cy="353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"/>
              </a:lnTo>
              <a:lnTo>
                <a:pt x="115115" y="35301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6E8FF-94C8-E248-BD5B-5600133C81EC}">
      <dsp:nvSpPr>
        <dsp:cNvPr id="0" name=""/>
        <dsp:cNvSpPr/>
      </dsp:nvSpPr>
      <dsp:spPr>
        <a:xfrm>
          <a:off x="385049" y="1122990"/>
          <a:ext cx="5786318" cy="1005619"/>
        </a:xfrm>
        <a:custGeom>
          <a:avLst/>
          <a:gdLst/>
          <a:ahLst/>
          <a:cxnLst/>
          <a:rect l="0" t="0" r="0" b="0"/>
          <a:pathLst>
            <a:path>
              <a:moveTo>
                <a:pt x="5786318" y="0"/>
              </a:moveTo>
              <a:lnTo>
                <a:pt x="5786318" y="925038"/>
              </a:lnTo>
              <a:lnTo>
                <a:pt x="0" y="925038"/>
              </a:lnTo>
              <a:lnTo>
                <a:pt x="0" y="10056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1A95-5014-D54A-B8AE-90BECAD8332E}">
      <dsp:nvSpPr>
        <dsp:cNvPr id="0" name=""/>
        <dsp:cNvSpPr/>
      </dsp:nvSpPr>
      <dsp:spPr>
        <a:xfrm>
          <a:off x="4510263" y="599742"/>
          <a:ext cx="3322208" cy="523248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/>
            <a:t>人工智能</a:t>
          </a:r>
          <a:r>
            <a:rPr lang="en-US" altLang="zh-CN" sz="2400" b="1" kern="1200" dirty="0"/>
            <a:t>BG</a:t>
          </a:r>
          <a:endParaRPr lang="zh-CN" altLang="en-US" sz="2400" b="1" kern="1200" dirty="0"/>
        </a:p>
      </dsp:txBody>
      <dsp:txXfrm>
        <a:off x="4510263" y="599742"/>
        <a:ext cx="3322208" cy="523248"/>
      </dsp:txXfrm>
    </dsp:sp>
    <dsp:sp modelId="{01E269DA-EB33-6346-8337-E205F72E358F}">
      <dsp:nvSpPr>
        <dsp:cNvPr id="0" name=""/>
        <dsp:cNvSpPr/>
      </dsp:nvSpPr>
      <dsp:spPr>
        <a:xfrm>
          <a:off x="1332" y="2128610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CTO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办公室</a:t>
          </a:r>
        </a:p>
      </dsp:txBody>
      <dsp:txXfrm>
        <a:off x="1332" y="2128610"/>
        <a:ext cx="767434" cy="383717"/>
      </dsp:txXfrm>
    </dsp:sp>
    <dsp:sp modelId="{A3723AAB-D765-0B4A-B49D-CBC798673C2E}">
      <dsp:nvSpPr>
        <dsp:cNvPr id="0" name=""/>
        <dsp:cNvSpPr/>
      </dsp:nvSpPr>
      <dsp:spPr>
        <a:xfrm>
          <a:off x="193190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技术管理</a:t>
          </a:r>
        </a:p>
      </dsp:txBody>
      <dsp:txXfrm>
        <a:off x="193190" y="2673488"/>
        <a:ext cx="767434" cy="383717"/>
      </dsp:txXfrm>
    </dsp:sp>
    <dsp:sp modelId="{ECA76629-96ED-664E-BF53-BC7D8E7BFA35}">
      <dsp:nvSpPr>
        <dsp:cNvPr id="0" name=""/>
        <dsp:cNvSpPr/>
      </dsp:nvSpPr>
      <dsp:spPr>
        <a:xfrm>
          <a:off x="193190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项目管理</a:t>
          </a:r>
        </a:p>
      </dsp:txBody>
      <dsp:txXfrm>
        <a:off x="193190" y="3218367"/>
        <a:ext cx="767434" cy="383717"/>
      </dsp:txXfrm>
    </dsp:sp>
    <dsp:sp modelId="{E8B6FCDB-E8A6-6F41-B44F-163A4E50631B}">
      <dsp:nvSpPr>
        <dsp:cNvPr id="0" name=""/>
        <dsp:cNvSpPr/>
      </dsp:nvSpPr>
      <dsp:spPr>
        <a:xfrm>
          <a:off x="193190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运营支撑</a:t>
          </a:r>
        </a:p>
      </dsp:txBody>
      <dsp:txXfrm>
        <a:off x="193190" y="3763245"/>
        <a:ext cx="767434" cy="383717"/>
      </dsp:txXfrm>
    </dsp:sp>
    <dsp:sp modelId="{EFE07380-0B73-474D-B6C5-BE9681DC82AD}">
      <dsp:nvSpPr>
        <dsp:cNvPr id="0" name=""/>
        <dsp:cNvSpPr/>
      </dsp:nvSpPr>
      <dsp:spPr>
        <a:xfrm>
          <a:off x="929928" y="2128610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汉柏研究院</a:t>
          </a:r>
        </a:p>
      </dsp:txBody>
      <dsp:txXfrm>
        <a:off x="929928" y="2128610"/>
        <a:ext cx="767434" cy="383717"/>
      </dsp:txXfrm>
    </dsp:sp>
    <dsp:sp modelId="{A55C78C8-7A96-1343-84FE-2C74F2F66599}">
      <dsp:nvSpPr>
        <dsp:cNvPr id="0" name=""/>
        <dsp:cNvSpPr/>
      </dsp:nvSpPr>
      <dsp:spPr>
        <a:xfrm>
          <a:off x="1121786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算法实验室</a:t>
          </a:r>
        </a:p>
      </dsp:txBody>
      <dsp:txXfrm>
        <a:off x="1121786" y="2673488"/>
        <a:ext cx="767434" cy="383717"/>
      </dsp:txXfrm>
    </dsp:sp>
    <dsp:sp modelId="{AA70817D-CB07-B248-BEE5-1CCF9505B370}">
      <dsp:nvSpPr>
        <dsp:cNvPr id="0" name=""/>
        <dsp:cNvSpPr/>
      </dsp:nvSpPr>
      <dsp:spPr>
        <a:xfrm>
          <a:off x="4371872" y="2128610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北京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371872" y="2128610"/>
        <a:ext cx="767434" cy="383717"/>
      </dsp:txXfrm>
    </dsp:sp>
    <dsp:sp modelId="{313F4343-BCBD-6549-A1E0-D2C37C5C4198}">
      <dsp:nvSpPr>
        <dsp:cNvPr id="0" name=""/>
        <dsp:cNvSpPr/>
      </dsp:nvSpPr>
      <dsp:spPr>
        <a:xfrm>
          <a:off x="2050382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产品市场部</a:t>
          </a:r>
        </a:p>
      </dsp:txBody>
      <dsp:txXfrm>
        <a:off x="2050382" y="2673488"/>
        <a:ext cx="767434" cy="383717"/>
      </dsp:txXfrm>
    </dsp:sp>
    <dsp:sp modelId="{326942A0-FB3B-4A44-8813-F7FC1A5A007C}">
      <dsp:nvSpPr>
        <dsp:cNvPr id="0" name=""/>
        <dsp:cNvSpPr/>
      </dsp:nvSpPr>
      <dsp:spPr>
        <a:xfrm>
          <a:off x="2978978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通用</a:t>
          </a:r>
          <a:r>
            <a:rPr lang="zh-CN" altLang="en-US" sz="1050" kern="1200" dirty="0" smtClean="0">
              <a:solidFill>
                <a:schemeClr val="bg1"/>
              </a:solidFill>
            </a:rPr>
            <a:t>业务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平台</a:t>
          </a:r>
          <a:endParaRPr lang="zh-CN" altLang="en-US" sz="1050" kern="1200" dirty="0">
            <a:solidFill>
              <a:schemeClr val="bg1"/>
            </a:solidFill>
          </a:endParaRPr>
        </a:p>
      </dsp:txBody>
      <dsp:txXfrm>
        <a:off x="2978978" y="2673488"/>
        <a:ext cx="767434" cy="383717"/>
      </dsp:txXfrm>
    </dsp:sp>
    <dsp:sp modelId="{CBC7B354-5A5B-B645-959D-CFA365ACA7D0}">
      <dsp:nvSpPr>
        <dsp:cNvPr id="0" name=""/>
        <dsp:cNvSpPr/>
      </dsp:nvSpPr>
      <dsp:spPr>
        <a:xfrm>
          <a:off x="3170836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业务平台</a:t>
          </a:r>
        </a:p>
      </dsp:txBody>
      <dsp:txXfrm>
        <a:off x="3170836" y="3218367"/>
        <a:ext cx="767434" cy="383717"/>
      </dsp:txXfrm>
    </dsp:sp>
    <dsp:sp modelId="{ACE719F7-2C1E-5641-86D5-234297BDCA74}">
      <dsp:nvSpPr>
        <dsp:cNvPr id="0" name=""/>
        <dsp:cNvSpPr/>
      </dsp:nvSpPr>
      <dsp:spPr>
        <a:xfrm>
          <a:off x="3170836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数据平台</a:t>
          </a:r>
        </a:p>
      </dsp:txBody>
      <dsp:txXfrm>
        <a:off x="3170836" y="3763245"/>
        <a:ext cx="767434" cy="383717"/>
      </dsp:txXfrm>
    </dsp:sp>
    <dsp:sp modelId="{B8D6EDF9-C48F-7346-83FA-6CA20A01D4E0}">
      <dsp:nvSpPr>
        <dsp:cNvPr id="0" name=""/>
        <dsp:cNvSpPr/>
      </dsp:nvSpPr>
      <dsp:spPr>
        <a:xfrm>
          <a:off x="3907574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通用</a:t>
          </a:r>
          <a:r>
            <a:rPr lang="zh-CN" altLang="en-US" sz="1050" kern="1200" dirty="0" smtClean="0">
              <a:solidFill>
                <a:schemeClr val="bg1"/>
              </a:solidFill>
            </a:rPr>
            <a:t>终端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平台</a:t>
          </a:r>
          <a:endParaRPr lang="zh-CN" altLang="en-US" sz="1050" kern="1200" dirty="0">
            <a:solidFill>
              <a:schemeClr val="bg1"/>
            </a:solidFill>
          </a:endParaRPr>
        </a:p>
      </dsp:txBody>
      <dsp:txXfrm>
        <a:off x="3907574" y="2673488"/>
        <a:ext cx="767434" cy="383717"/>
      </dsp:txXfrm>
    </dsp:sp>
    <dsp:sp modelId="{7CA3B768-2EF0-3C48-8FB3-BBB038E7CFC4}">
      <dsp:nvSpPr>
        <dsp:cNvPr id="0" name=""/>
        <dsp:cNvSpPr/>
      </dsp:nvSpPr>
      <dsp:spPr>
        <a:xfrm>
          <a:off x="4836169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平台和</a:t>
          </a:r>
          <a:r>
            <a:rPr lang="zh-CN" altLang="en-US" sz="1050" kern="1200" dirty="0" smtClean="0">
              <a:solidFill>
                <a:schemeClr val="bg1"/>
              </a:solidFill>
            </a:rPr>
            <a:t>解决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方案</a:t>
          </a:r>
          <a:r>
            <a:rPr lang="zh-CN" altLang="en-US" sz="1050" kern="1200" dirty="0">
              <a:solidFill>
                <a:schemeClr val="bg1"/>
              </a:solidFill>
            </a:rPr>
            <a:t>测试</a:t>
          </a:r>
        </a:p>
      </dsp:txBody>
      <dsp:txXfrm>
        <a:off x="4836169" y="2673488"/>
        <a:ext cx="767434" cy="383717"/>
      </dsp:txXfrm>
    </dsp:sp>
    <dsp:sp modelId="{1C6C71D1-53DE-E646-A639-DF0F5831B5CF}">
      <dsp:nvSpPr>
        <dsp:cNvPr id="0" name=""/>
        <dsp:cNvSpPr/>
      </dsp:nvSpPr>
      <dsp:spPr>
        <a:xfrm>
          <a:off x="5028028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基础</a:t>
          </a:r>
          <a:r>
            <a:rPr lang="zh-CN" altLang="en-US" sz="1050" kern="1200" dirty="0" smtClean="0"/>
            <a:t>平台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测试</a:t>
          </a:r>
          <a:endParaRPr lang="zh-CN" altLang="en-US" sz="1050" kern="1200" dirty="0"/>
        </a:p>
      </dsp:txBody>
      <dsp:txXfrm>
        <a:off x="5028028" y="3218367"/>
        <a:ext cx="767434" cy="383717"/>
      </dsp:txXfrm>
    </dsp:sp>
    <dsp:sp modelId="{73A2BC01-FC58-9C4C-B4B9-934CB903C059}">
      <dsp:nvSpPr>
        <dsp:cNvPr id="0" name=""/>
        <dsp:cNvSpPr/>
      </dsp:nvSpPr>
      <dsp:spPr>
        <a:xfrm>
          <a:off x="5028028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/>
            <a:t>算法测试</a:t>
          </a:r>
        </a:p>
      </dsp:txBody>
      <dsp:txXfrm>
        <a:off x="5028028" y="3763245"/>
        <a:ext cx="767434" cy="383717"/>
      </dsp:txXfrm>
    </dsp:sp>
    <dsp:sp modelId="{259284A5-32D2-BA40-B6E9-3D3F8B4C8849}">
      <dsp:nvSpPr>
        <dsp:cNvPr id="0" name=""/>
        <dsp:cNvSpPr/>
      </dsp:nvSpPr>
      <dsp:spPr>
        <a:xfrm>
          <a:off x="5028028" y="4308124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解决</a:t>
          </a:r>
          <a:r>
            <a:rPr lang="zh-CN" altLang="en-US" sz="1050" kern="1200" dirty="0" smtClean="0"/>
            <a:t>方案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测试</a:t>
          </a:r>
          <a:endParaRPr lang="zh-CN" altLang="en-US" sz="1050" kern="1200" dirty="0"/>
        </a:p>
      </dsp:txBody>
      <dsp:txXfrm>
        <a:off x="5028028" y="4308124"/>
        <a:ext cx="767434" cy="383717"/>
      </dsp:txXfrm>
    </dsp:sp>
    <dsp:sp modelId="{C0626ED2-8F43-7841-BACC-7F4FC8120010}">
      <dsp:nvSpPr>
        <dsp:cNvPr id="0" name=""/>
        <dsp:cNvSpPr/>
      </dsp:nvSpPr>
      <dsp:spPr>
        <a:xfrm>
          <a:off x="5764765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硬件产品</a:t>
          </a: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研发部</a:t>
          </a:r>
        </a:p>
      </dsp:txBody>
      <dsp:txXfrm>
        <a:off x="5764765" y="2673488"/>
        <a:ext cx="767434" cy="383717"/>
      </dsp:txXfrm>
    </dsp:sp>
    <dsp:sp modelId="{2B4E86B1-8A5F-7948-9061-4DE4BCF9DC4D}">
      <dsp:nvSpPr>
        <dsp:cNvPr id="0" name=""/>
        <dsp:cNvSpPr/>
      </dsp:nvSpPr>
      <dsp:spPr>
        <a:xfrm>
          <a:off x="5956624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硬件设计</a:t>
          </a:r>
        </a:p>
      </dsp:txBody>
      <dsp:txXfrm>
        <a:off x="5956624" y="3218367"/>
        <a:ext cx="767434" cy="383717"/>
      </dsp:txXfrm>
    </dsp:sp>
    <dsp:sp modelId="{6471F26D-2AB0-6949-8110-644A61558262}">
      <dsp:nvSpPr>
        <dsp:cNvPr id="0" name=""/>
        <dsp:cNvSpPr/>
      </dsp:nvSpPr>
      <dsp:spPr>
        <a:xfrm>
          <a:off x="5956624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硬件电子</a:t>
          </a:r>
        </a:p>
      </dsp:txBody>
      <dsp:txXfrm>
        <a:off x="5956624" y="3763245"/>
        <a:ext cx="767434" cy="383717"/>
      </dsp:txXfrm>
    </dsp:sp>
    <dsp:sp modelId="{370A6094-D910-3C47-B654-EB9CE2DA0C61}">
      <dsp:nvSpPr>
        <dsp:cNvPr id="0" name=""/>
        <dsp:cNvSpPr/>
      </dsp:nvSpPr>
      <dsp:spPr>
        <a:xfrm>
          <a:off x="6693361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供应</a:t>
          </a:r>
          <a:r>
            <a:rPr lang="zh-CN" altLang="en-US" sz="1050" kern="1200" dirty="0" smtClean="0">
              <a:solidFill>
                <a:schemeClr val="bg1"/>
              </a:solidFill>
            </a:rPr>
            <a:t>链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管理</a:t>
          </a:r>
          <a:r>
            <a:rPr lang="zh-CN" altLang="en-US" sz="1050" kern="1200" dirty="0">
              <a:solidFill>
                <a:schemeClr val="bg1"/>
              </a:solidFill>
            </a:rPr>
            <a:t>部</a:t>
          </a:r>
        </a:p>
      </dsp:txBody>
      <dsp:txXfrm>
        <a:off x="6693361" y="2673488"/>
        <a:ext cx="767434" cy="383717"/>
      </dsp:txXfrm>
    </dsp:sp>
    <dsp:sp modelId="{F22392F1-E1AE-C44C-92A4-C8622221A31F}">
      <dsp:nvSpPr>
        <dsp:cNvPr id="0" name=""/>
        <dsp:cNvSpPr/>
      </dsp:nvSpPr>
      <dsp:spPr>
        <a:xfrm>
          <a:off x="6885220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采购</a:t>
          </a:r>
        </a:p>
      </dsp:txBody>
      <dsp:txXfrm>
        <a:off x="6885220" y="3218367"/>
        <a:ext cx="767434" cy="383717"/>
      </dsp:txXfrm>
    </dsp:sp>
    <dsp:sp modelId="{6C39B5BC-5514-FC48-A669-06F6B4069791}">
      <dsp:nvSpPr>
        <dsp:cNvPr id="0" name=""/>
        <dsp:cNvSpPr/>
      </dsp:nvSpPr>
      <dsp:spPr>
        <a:xfrm>
          <a:off x="6885220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/>
            <a:t>品质管理</a:t>
          </a:r>
          <a:endParaRPr lang="zh-CN" altLang="en-US" sz="1050" kern="1200" dirty="0"/>
        </a:p>
      </dsp:txBody>
      <dsp:txXfrm>
        <a:off x="6885220" y="3763245"/>
        <a:ext cx="767434" cy="383717"/>
      </dsp:txXfrm>
    </dsp:sp>
    <dsp:sp modelId="{86671513-7AEA-AC42-B43D-8535976750EC}">
      <dsp:nvSpPr>
        <dsp:cNvPr id="0" name=""/>
        <dsp:cNvSpPr/>
      </dsp:nvSpPr>
      <dsp:spPr>
        <a:xfrm>
          <a:off x="6885220" y="4308124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硬件</a:t>
          </a:r>
          <a:r>
            <a:rPr lang="zh-CN" altLang="en-US" sz="1050" kern="1200" dirty="0" smtClean="0"/>
            <a:t>项目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管理</a:t>
          </a:r>
          <a:endParaRPr lang="zh-CN" altLang="en-US" sz="1050" kern="1200" dirty="0"/>
        </a:p>
      </dsp:txBody>
      <dsp:txXfrm>
        <a:off x="6885220" y="4308124"/>
        <a:ext cx="767434" cy="383717"/>
      </dsp:txXfrm>
    </dsp:sp>
    <dsp:sp modelId="{87AB43AA-D993-7048-A642-CE6E7BC19EA2}">
      <dsp:nvSpPr>
        <dsp:cNvPr id="0" name=""/>
        <dsp:cNvSpPr/>
      </dsp:nvSpPr>
      <dsp:spPr>
        <a:xfrm>
          <a:off x="9479148" y="2128610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天津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479148" y="2128610"/>
        <a:ext cx="767434" cy="383717"/>
      </dsp:txXfrm>
    </dsp:sp>
    <dsp:sp modelId="{8B037944-A8D5-CC42-8C03-78105708ADE2}">
      <dsp:nvSpPr>
        <dsp:cNvPr id="0" name=""/>
        <dsp:cNvSpPr/>
      </dsp:nvSpPr>
      <dsp:spPr>
        <a:xfrm>
          <a:off x="7621957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产品</a:t>
          </a:r>
          <a:r>
            <a:rPr lang="zh-CN" altLang="en-US" sz="1050" kern="1200" dirty="0" smtClean="0">
              <a:solidFill>
                <a:schemeClr val="bg1"/>
              </a:solidFill>
            </a:rPr>
            <a:t>应用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开发</a:t>
          </a:r>
          <a:endParaRPr lang="zh-CN" altLang="en-US" sz="1050" kern="1200" dirty="0">
            <a:solidFill>
              <a:schemeClr val="bg1"/>
            </a:solidFill>
          </a:endParaRPr>
        </a:p>
      </dsp:txBody>
      <dsp:txXfrm>
        <a:off x="7621957" y="2673488"/>
        <a:ext cx="767434" cy="383717"/>
      </dsp:txXfrm>
    </dsp:sp>
    <dsp:sp modelId="{0BDE97B5-2DEB-0345-B2BB-8D406FDEBB40}">
      <dsp:nvSpPr>
        <dsp:cNvPr id="0" name=""/>
        <dsp:cNvSpPr/>
      </dsp:nvSpPr>
      <dsp:spPr>
        <a:xfrm>
          <a:off x="8550553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产品</a:t>
          </a:r>
          <a:r>
            <a:rPr lang="zh-CN" altLang="en-US" sz="1050" kern="1200" dirty="0" smtClean="0">
              <a:solidFill>
                <a:schemeClr val="bg1"/>
              </a:solidFill>
            </a:rPr>
            <a:t>终端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开发</a:t>
          </a:r>
          <a:endParaRPr lang="zh-CN" altLang="en-US" sz="1050" kern="1200" dirty="0">
            <a:solidFill>
              <a:schemeClr val="bg1"/>
            </a:solidFill>
          </a:endParaRPr>
        </a:p>
      </dsp:txBody>
      <dsp:txXfrm>
        <a:off x="8550553" y="2673488"/>
        <a:ext cx="767434" cy="383717"/>
      </dsp:txXfrm>
    </dsp:sp>
    <dsp:sp modelId="{CAA88B80-46C8-CF44-8E3F-7E87C4191E41}">
      <dsp:nvSpPr>
        <dsp:cNvPr id="0" name=""/>
        <dsp:cNvSpPr/>
      </dsp:nvSpPr>
      <dsp:spPr>
        <a:xfrm>
          <a:off x="9479148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视频</a:t>
          </a:r>
          <a:r>
            <a:rPr lang="zh-CN" altLang="en-US" sz="1050" kern="1200" dirty="0" smtClean="0">
              <a:solidFill>
                <a:schemeClr val="bg1"/>
              </a:solidFill>
            </a:rPr>
            <a:t>监控</a:t>
          </a:r>
          <a:endParaRPr lang="en-US" altLang="zh-CN" sz="1050" kern="1200" dirty="0" smtClean="0">
            <a:solidFill>
              <a:schemeClr val="bg1"/>
            </a:solidFill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solidFill>
                <a:schemeClr val="bg1"/>
              </a:solidFill>
            </a:rPr>
            <a:t>产品</a:t>
          </a:r>
          <a:r>
            <a:rPr lang="zh-CN" altLang="en-US" sz="1050" kern="1200" dirty="0">
              <a:solidFill>
                <a:schemeClr val="bg1"/>
              </a:solidFill>
            </a:rPr>
            <a:t>开发</a:t>
          </a:r>
        </a:p>
      </dsp:txBody>
      <dsp:txXfrm>
        <a:off x="9479148" y="2673488"/>
        <a:ext cx="767434" cy="383717"/>
      </dsp:txXfrm>
    </dsp:sp>
    <dsp:sp modelId="{41C8DE83-F7C1-8043-A2F9-D6F74F85EEB6}">
      <dsp:nvSpPr>
        <dsp:cNvPr id="0" name=""/>
        <dsp:cNvSpPr/>
      </dsp:nvSpPr>
      <dsp:spPr>
        <a:xfrm>
          <a:off x="10407744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行业</a:t>
          </a:r>
          <a:r>
            <a:rPr lang="zh-CN" altLang="en-US" sz="1050" kern="1200" dirty="0" smtClean="0"/>
            <a:t>应用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开发</a:t>
          </a:r>
          <a:endParaRPr lang="zh-CN" altLang="en-US" sz="1050" kern="1200" dirty="0"/>
        </a:p>
      </dsp:txBody>
      <dsp:txXfrm>
        <a:off x="10407744" y="2673488"/>
        <a:ext cx="767434" cy="383717"/>
      </dsp:txXfrm>
    </dsp:sp>
    <dsp:sp modelId="{1091D3FF-CE42-474E-803C-1F12B8074556}">
      <dsp:nvSpPr>
        <dsp:cNvPr id="0" name=""/>
        <dsp:cNvSpPr/>
      </dsp:nvSpPr>
      <dsp:spPr>
        <a:xfrm>
          <a:off x="11336340" y="2673488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solidFill>
                <a:schemeClr val="bg1"/>
              </a:solidFill>
            </a:rPr>
            <a:t>产品和应用测试部</a:t>
          </a:r>
        </a:p>
      </dsp:txBody>
      <dsp:txXfrm>
        <a:off x="11336340" y="2673488"/>
        <a:ext cx="767434" cy="383717"/>
      </dsp:txXfrm>
    </dsp:sp>
    <dsp:sp modelId="{A6EF9B20-7401-AB4F-B3CD-8923EE4A39AC}">
      <dsp:nvSpPr>
        <dsp:cNvPr id="0" name=""/>
        <dsp:cNvSpPr/>
      </dsp:nvSpPr>
      <dsp:spPr>
        <a:xfrm>
          <a:off x="11528199" y="3218367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综合业务平台产品测试</a:t>
          </a:r>
        </a:p>
      </dsp:txBody>
      <dsp:txXfrm>
        <a:off x="11528199" y="3218367"/>
        <a:ext cx="767434" cy="383717"/>
      </dsp:txXfrm>
    </dsp:sp>
    <dsp:sp modelId="{BB88DC79-BC41-054A-9B0F-331E890209C9}">
      <dsp:nvSpPr>
        <dsp:cNvPr id="0" name=""/>
        <dsp:cNvSpPr/>
      </dsp:nvSpPr>
      <dsp:spPr>
        <a:xfrm>
          <a:off x="11528199" y="3763245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动态</a:t>
          </a:r>
          <a:r>
            <a:rPr lang="zh-CN" altLang="en-US" sz="1050" kern="1200" dirty="0" smtClean="0"/>
            <a:t>监控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产品</a:t>
          </a:r>
          <a:r>
            <a:rPr lang="zh-CN" altLang="en-US" sz="1050" kern="1200" dirty="0"/>
            <a:t>测试</a:t>
          </a:r>
        </a:p>
      </dsp:txBody>
      <dsp:txXfrm>
        <a:off x="11528199" y="3763245"/>
        <a:ext cx="767434" cy="383717"/>
      </dsp:txXfrm>
    </dsp:sp>
    <dsp:sp modelId="{D19EE1F5-C13D-544E-8F64-FFA7BBD3C14E}">
      <dsp:nvSpPr>
        <dsp:cNvPr id="0" name=""/>
        <dsp:cNvSpPr/>
      </dsp:nvSpPr>
      <dsp:spPr>
        <a:xfrm>
          <a:off x="11528199" y="4308124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终端</a:t>
          </a:r>
          <a:r>
            <a:rPr lang="zh-CN" altLang="en-US" sz="1050" kern="1200" dirty="0" smtClean="0"/>
            <a:t>软件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产品</a:t>
          </a:r>
          <a:r>
            <a:rPr lang="zh-CN" altLang="en-US" sz="1050" kern="1200" dirty="0"/>
            <a:t>测试</a:t>
          </a:r>
        </a:p>
      </dsp:txBody>
      <dsp:txXfrm>
        <a:off x="11528199" y="4308124"/>
        <a:ext cx="767434" cy="383717"/>
      </dsp:txXfrm>
    </dsp:sp>
    <dsp:sp modelId="{1E505E35-04E5-F94C-B18B-BD7410E62536}">
      <dsp:nvSpPr>
        <dsp:cNvPr id="0" name=""/>
        <dsp:cNvSpPr/>
      </dsp:nvSpPr>
      <dsp:spPr>
        <a:xfrm>
          <a:off x="11528199" y="4853002"/>
          <a:ext cx="767434" cy="383717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/>
            <a:t>解决</a:t>
          </a:r>
          <a:r>
            <a:rPr lang="zh-CN" altLang="en-US" sz="1050" kern="1200" dirty="0" smtClean="0"/>
            <a:t>方案</a:t>
          </a:r>
          <a:endParaRPr lang="en-US" altLang="zh-CN" sz="1050" kern="1200" dirty="0" smtClean="0"/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/>
            <a:t>测试</a:t>
          </a:r>
          <a:endParaRPr lang="zh-CN" altLang="en-US" sz="1050" kern="1200" dirty="0"/>
        </a:p>
      </dsp:txBody>
      <dsp:txXfrm>
        <a:off x="11528199" y="4853002"/>
        <a:ext cx="767434" cy="383717"/>
      </dsp:txXfrm>
    </dsp:sp>
    <dsp:sp modelId="{F6AFC229-C289-B542-85E3-2CF76C0C76EF}">
      <dsp:nvSpPr>
        <dsp:cNvPr id="0" name=""/>
        <dsp:cNvSpPr/>
      </dsp:nvSpPr>
      <dsp:spPr>
        <a:xfrm>
          <a:off x="10407744" y="2128610"/>
          <a:ext cx="767434" cy="38371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成都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研发</a:t>
          </a:r>
          <a:endParaRPr lang="en-US" altLang="zh-CN" sz="105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lvl="0" algn="ctr" defTabSz="466725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中心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407744" y="2128610"/>
        <a:ext cx="767434" cy="383717"/>
      </dsp:txXfrm>
    </dsp:sp>
    <dsp:sp modelId="{8BE8B2C0-FF25-BF4E-A736-ED8A3E557F41}">
      <dsp:nvSpPr>
        <dsp:cNvPr id="0" name=""/>
        <dsp:cNvSpPr/>
      </dsp:nvSpPr>
      <dsp:spPr>
        <a:xfrm>
          <a:off x="4683036" y="1368151"/>
          <a:ext cx="1407751" cy="480379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总经理：王博</a:t>
          </a:r>
        </a:p>
      </dsp:txBody>
      <dsp:txXfrm>
        <a:off x="4683036" y="1368151"/>
        <a:ext cx="1407751" cy="480379"/>
      </dsp:txXfrm>
    </dsp:sp>
    <dsp:sp modelId="{7D291D09-49AD-D14B-A49F-EB6B589954E1}">
      <dsp:nvSpPr>
        <dsp:cNvPr id="0" name=""/>
        <dsp:cNvSpPr/>
      </dsp:nvSpPr>
      <dsp:spPr>
        <a:xfrm>
          <a:off x="6251948" y="1368151"/>
          <a:ext cx="1411081" cy="480375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en-US" altLang="zh-CN" sz="1100" b="1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  SVP</a:t>
          </a:r>
          <a:r>
            <a:rPr lang="zh-CN" altLang="en-US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：王晶</a:t>
          </a:r>
          <a:r>
            <a:rPr lang="en-US" altLang="zh-CN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王</a:t>
          </a:r>
          <a:r>
            <a:rPr lang="zh-CN" altLang="en-US" sz="1100" b="1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海军</a:t>
          </a:r>
          <a:endParaRPr lang="en-US" altLang="zh-CN" sz="1100" b="1" kern="1200" dirty="0" smtClean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lvl="0" algn="l" defTabSz="488950">
            <a:lnSpc>
              <a:spcPts val="1200"/>
            </a:lnSpc>
            <a:spcBef>
              <a:spcPct val="0"/>
            </a:spcBef>
            <a:spcAft>
              <a:spcPts val="60"/>
            </a:spcAft>
          </a:pPr>
          <a:r>
            <a:rPr lang="en-US" altLang="zh-CN" sz="1100" b="1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  VP</a:t>
          </a:r>
          <a:r>
            <a:rPr lang="zh-CN" altLang="en-US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：孙健</a:t>
          </a:r>
          <a:r>
            <a:rPr lang="en-US" altLang="zh-CN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1100" b="1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纪成举</a:t>
          </a:r>
        </a:p>
      </dsp:txBody>
      <dsp:txXfrm>
        <a:off x="6251948" y="1368151"/>
        <a:ext cx="1411081" cy="480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2B069-F16E-4650-AD13-7100762CEC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67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17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4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2B069-F16E-4650-AD13-7100762CEC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040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9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9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6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71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3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IMAGE:</a:t>
            </a:r>
            <a:endParaRPr lang="es-SV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device screen (two click on the screen) &gt;&gt; Right click on screen &gt;&gt; Format Picture &gt;&gt; Fill Tab &gt;&gt; Picture or texture fill &gt;&gt; File button &gt;&gt; Choose your Image</a:t>
            </a:r>
            <a:endParaRPr lang="es-SV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179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2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2B069-F16E-4650-AD13-7100762CEC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04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50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11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348" y="1925638"/>
            <a:ext cx="1109005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2018/2/4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3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2018/2/4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2018/2/4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8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SV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276969" y="6712829"/>
            <a:ext cx="1230481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" y="0"/>
            <a:ext cx="12858044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2" r:id="rId3"/>
    <p:sldLayoutId id="2147484027" r:id="rId4"/>
    <p:sldLayoutId id="2147484028" r:id="rId5"/>
  </p:sldLayoutIdLs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1.xml"/><Relationship Id="rId12" Type="http://schemas.openxmlformats.org/officeDocument/2006/relationships/chart" Target="../charts/chart2.xml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4" Type="http://schemas.openxmlformats.org/officeDocument/2006/relationships/image" Target="../media/image17.jpe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2858044" cy="723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753" y="4624437"/>
            <a:ext cx="73767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人工智能事业部</a:t>
            </a:r>
            <a:endParaRPr lang="zh-CN" altLang="en-US" sz="6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727" y="577656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+mn-lt"/>
                <a:ea typeface="+mj-ea"/>
              </a:rPr>
              <a:t>PRESENTED BY Wang Bo</a:t>
            </a:r>
            <a:endParaRPr lang="zh-CN" altLang="en-US" sz="3200" b="1" dirty="0">
              <a:solidFill>
                <a:srgbClr val="0070C0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92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345777" y="247156"/>
            <a:ext cx="1851789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新一代硬件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0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21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25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23" name="右箭头 22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右箭头 23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9" y="119783"/>
            <a:ext cx="12872814" cy="72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8221395" y="1515662"/>
            <a:ext cx="2413990" cy="439053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348055" y="1515662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solidFill>
              <a:srgbClr val="0070C0"/>
            </a:solidFill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7" name="Rectangle 5">
            <a:extLst>
              <a:ext uri="{FF2B5EF4-FFF2-40B4-BE49-F238E27FC236}">
                <a16:creationId xmlns="" xmlns:a16="http://schemas.microsoft.com/office/drawing/2014/main" id="{DDF8B5F6-7D28-EF44-81AD-295A65EFD6DE}"/>
              </a:ext>
            </a:extLst>
          </p:cNvPr>
          <p:cNvSpPr/>
          <p:nvPr/>
        </p:nvSpPr>
        <p:spPr>
          <a:xfrm>
            <a:off x="353" y="7000701"/>
            <a:ext cx="12858044" cy="2319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972991" y="4240796"/>
            <a:ext cx="1147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ea typeface="微软雅黑" panose="020B0503020204020204" pitchFamily="34" charset="-122"/>
              </a:rPr>
              <a:t>首次指纹</a:t>
            </a:r>
            <a:endParaRPr lang="en-US" altLang="zh-CN" sz="1600" b="1" dirty="0"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ea typeface="微软雅黑" panose="020B0503020204020204" pitchFamily="34" charset="-122"/>
              </a:rPr>
              <a:t>首次人脸</a:t>
            </a:r>
            <a:endParaRPr lang="en-US" altLang="zh-CN" sz="1600" b="1" dirty="0"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ea typeface="微软雅黑" panose="020B0503020204020204" pitchFamily="34" charset="-122"/>
              </a:rPr>
              <a:t>首次</a:t>
            </a:r>
            <a:r>
              <a:rPr lang="en-US" altLang="zh-CN" sz="1600" b="1" dirty="0">
                <a:ea typeface="微软雅黑" panose="020B0503020204020204" pitchFamily="34" charset="-122"/>
              </a:rPr>
              <a:t>OLED</a:t>
            </a:r>
            <a:endParaRPr lang="zh-CN" altLang="en-US" sz="1600" b="1" dirty="0"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43040" y="4031201"/>
            <a:ext cx="1721759" cy="0"/>
          </a:xfrm>
          <a:prstGeom prst="line">
            <a:avLst/>
          </a:prstGeom>
          <a:ln>
            <a:solidFill>
              <a:srgbClr val="3C5E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 bwMode="auto">
          <a:xfrm>
            <a:off x="8517607" y="4234016"/>
            <a:ext cx="196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跨模态识别</a:t>
            </a:r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Attention</a:t>
            </a: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网络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8541727" y="3966293"/>
            <a:ext cx="1721759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24"/>
          <p:cNvSpPr/>
          <p:nvPr/>
        </p:nvSpPr>
        <p:spPr>
          <a:xfrm>
            <a:off x="5267466" y="3511131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02E5081-782E-1F4C-9304-804C1BAD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92" y="2544765"/>
            <a:ext cx="467974" cy="966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3BADD7F-7827-E34F-8074-7CD1CA670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166" y="2094085"/>
            <a:ext cx="486845" cy="9674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DF5F7A1-9FEB-5041-8985-F3647A27B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935" y="2852664"/>
            <a:ext cx="903858" cy="101425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345777" y="247156"/>
            <a:ext cx="851515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算法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9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30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36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34" name="右箭头 33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右箭头 34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0" name="文本框 30">
            <a:extLst>
              <a:ext uri="{FF2B5EF4-FFF2-40B4-BE49-F238E27FC236}">
                <a16:creationId xmlns="" xmlns:a16="http://schemas.microsoft.com/office/drawing/2014/main" id="{9753BEE9-83A8-4646-B769-6C73D64296E1}"/>
              </a:ext>
            </a:extLst>
          </p:cNvPr>
          <p:cNvSpPr txBox="1"/>
          <p:nvPr/>
        </p:nvSpPr>
        <p:spPr bwMode="auto">
          <a:xfrm>
            <a:off x="8550808" y="2661057"/>
            <a:ext cx="1766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汉柏</a:t>
            </a:r>
            <a:endParaRPr lang="en-US" altLang="zh-CN" sz="3000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3000" b="1" dirty="0" err="1">
                <a:solidFill>
                  <a:schemeClr val="bg1"/>
                </a:solidFill>
                <a:ea typeface="微软雅黑" panose="020B0503020204020204" pitchFamily="34" charset="-122"/>
              </a:rPr>
              <a:t>o</a:t>
            </a:r>
            <a:r>
              <a:rPr lang="en-US" altLang="zh-CN" sz="3000" b="1" dirty="0" err="1" smtClean="0">
                <a:solidFill>
                  <a:schemeClr val="bg1"/>
                </a:solidFill>
                <a:ea typeface="微软雅黑" panose="020B0503020204020204" pitchFamily="34" charset="-122"/>
              </a:rPr>
              <a:t>pzoon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文本框 27"/>
          <p:cNvSpPr txBox="1"/>
          <p:nvPr/>
        </p:nvSpPr>
        <p:spPr bwMode="auto">
          <a:xfrm>
            <a:off x="5360693" y="3205626"/>
            <a:ext cx="227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600" dirty="0" smtClean="0">
                <a:solidFill>
                  <a:srgbClr val="002060"/>
                </a:solidFill>
                <a:ea typeface="微软雅黑" panose="020B0503020204020204" pitchFamily="34" charset="-122"/>
              </a:rPr>
              <a:t>新技术</a:t>
            </a:r>
            <a:endParaRPr lang="zh-CN" altLang="en-US" b="1" spc="6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6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14:gallery dir="l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221395" y="1515662"/>
            <a:ext cx="2413990" cy="439053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48055" y="1515662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solidFill>
              <a:srgbClr val="0070C0"/>
            </a:solidFill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490160" y="4152319"/>
            <a:ext cx="1418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 smtClean="0">
                <a:solidFill>
                  <a:schemeClr val="accent5">
                    <a:lumMod val="50000"/>
                  </a:schemeClr>
                </a:solidFill>
                <a:ea typeface="微软雅黑" panose="020B0503020204020204" pitchFamily="34" charset="-122"/>
              </a:rPr>
              <a:t>App Store</a:t>
            </a:r>
            <a:endParaRPr lang="zh-CN" altLang="en-US" sz="2200" b="1" dirty="0">
              <a:solidFill>
                <a:schemeClr val="accent5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8496241" y="4008303"/>
            <a:ext cx="1965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新</a:t>
            </a:r>
            <a:r>
              <a:rPr lang="en-US" altLang="zh-CN" sz="3000" b="1" dirty="0">
                <a:solidFill>
                  <a:schemeClr val="bg1"/>
                </a:solidFill>
                <a:ea typeface="微软雅黑" panose="020B0503020204020204" pitchFamily="34" charset="-122"/>
              </a:rPr>
              <a:t>2.0</a:t>
            </a:r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平台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8600712" y="3760341"/>
            <a:ext cx="1721759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右箭头 23"/>
          <p:cNvSpPr/>
          <p:nvPr/>
        </p:nvSpPr>
        <p:spPr>
          <a:xfrm rot="10800000" flipH="1">
            <a:off x="5266523" y="2824238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latin typeface="+mj-ea"/>
              <a:ea typeface="+mj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266523" y="4242911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5360693" y="3205626"/>
            <a:ext cx="227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600" dirty="0">
                <a:solidFill>
                  <a:srgbClr val="002060"/>
                </a:solidFill>
                <a:ea typeface="微软雅黑" panose="020B0503020204020204" pitchFamily="34" charset="-122"/>
              </a:rPr>
              <a:t>入口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61AA4E82-5424-D346-8E76-0A06779E2F63}"/>
              </a:ext>
            </a:extLst>
          </p:cNvPr>
          <p:cNvSpPr txBox="1"/>
          <p:nvPr/>
        </p:nvSpPr>
        <p:spPr bwMode="auto">
          <a:xfrm>
            <a:off x="5347234" y="3904357"/>
            <a:ext cx="227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600" dirty="0">
                <a:solidFill>
                  <a:srgbClr val="002060"/>
                </a:solidFill>
                <a:ea typeface="微软雅黑" panose="020B0503020204020204" pitchFamily="34" charset="-122"/>
              </a:rPr>
              <a:t>生态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="" xmlns:a16="http://schemas.microsoft.com/office/drawing/2014/main" id="{DDF8B5F6-7D28-EF44-81AD-295A65EFD6DE}"/>
              </a:ext>
            </a:extLst>
          </p:cNvPr>
          <p:cNvSpPr/>
          <p:nvPr/>
        </p:nvSpPr>
        <p:spPr>
          <a:xfrm>
            <a:off x="353" y="7000701"/>
            <a:ext cx="12858044" cy="2319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0F0242A-205F-7142-9F20-E776BB31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326" y="2749561"/>
            <a:ext cx="644721" cy="639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B2FB432-7258-3144-BD58-71284E343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547" y="2680221"/>
            <a:ext cx="545604" cy="76187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7FD0529-9742-1940-9BD2-4999533ADB0B}"/>
              </a:ext>
            </a:extLst>
          </p:cNvPr>
          <p:cNvSpPr txBox="1"/>
          <p:nvPr/>
        </p:nvSpPr>
        <p:spPr bwMode="auto">
          <a:xfrm>
            <a:off x="3627058" y="4152319"/>
            <a:ext cx="1146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a typeface="微软雅黑" panose="020B0503020204020204" pitchFamily="34" charset="-122"/>
              </a:rPr>
              <a:t>IOS</a:t>
            </a:r>
            <a:endParaRPr lang="zh-CN" altLang="en-US" sz="2200" b="1" dirty="0">
              <a:solidFill>
                <a:schemeClr val="accent5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753BEE9-83A8-4646-B769-6C73D64296E1}"/>
              </a:ext>
            </a:extLst>
          </p:cNvPr>
          <p:cNvSpPr txBox="1"/>
          <p:nvPr/>
        </p:nvSpPr>
        <p:spPr bwMode="auto">
          <a:xfrm>
            <a:off x="8550808" y="2661057"/>
            <a:ext cx="17669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 err="1">
                <a:solidFill>
                  <a:schemeClr val="bg1"/>
                </a:solidFill>
                <a:ea typeface="微软雅黑" panose="020B0503020204020204" pitchFamily="34" charset="-122"/>
              </a:rPr>
              <a:t>OPNext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691392" y="3904357"/>
            <a:ext cx="1721759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345777" y="247156"/>
            <a:ext cx="851515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软件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3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34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38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36" name="右箭头 35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右箭头 36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7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14:gallery dir="l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328707" y="1024037"/>
            <a:ext cx="2142829" cy="2142829"/>
            <a:chOff x="1677608" y="2996952"/>
            <a:chExt cx="1395643" cy="1395643"/>
          </a:xfrm>
        </p:grpSpPr>
        <p:sp>
          <p:nvSpPr>
            <p:cNvPr id="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 dirty="0">
                <a:solidFill>
                  <a:srgbClr val="FA783A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772DC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2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</a:t>
              </a:r>
            </a:p>
          </p:txBody>
        </p:sp>
      </p:grpSp>
      <p:sp>
        <p:nvSpPr>
          <p:cNvPr id="12" name="TextBox 45"/>
          <p:cNvSpPr txBox="1"/>
          <p:nvPr/>
        </p:nvSpPr>
        <p:spPr>
          <a:xfrm>
            <a:off x="5712560" y="3319023"/>
            <a:ext cx="1375121" cy="5466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952" b="1" dirty="0">
                <a:solidFill>
                  <a:srgbClr val="0772DC"/>
                </a:solidFill>
                <a:cs typeface="+mn-ea"/>
                <a:sym typeface="+mn-lt"/>
              </a:rPr>
              <a:t>PART III</a:t>
            </a:r>
          </a:p>
        </p:txBody>
      </p:sp>
      <p:sp>
        <p:nvSpPr>
          <p:cNvPr id="13" name="Rectangle 49"/>
          <p:cNvSpPr/>
          <p:nvPr/>
        </p:nvSpPr>
        <p:spPr>
          <a:xfrm>
            <a:off x="4053111" y="4020046"/>
            <a:ext cx="4788138" cy="67646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796" b="1" dirty="0" smtClean="0">
                <a:solidFill>
                  <a:srgbClr val="0772D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人工智能</a:t>
            </a:r>
            <a:r>
              <a:rPr lang="en-US" altLang="zh-CN" sz="3796" b="1" dirty="0" smtClean="0">
                <a:solidFill>
                  <a:srgbClr val="0772D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BG</a:t>
            </a:r>
            <a:r>
              <a:rPr lang="zh-CN" altLang="en-US" sz="3796" b="1" dirty="0">
                <a:solidFill>
                  <a:srgbClr val="0772D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组织结构</a:t>
            </a:r>
          </a:p>
        </p:txBody>
      </p:sp>
      <p:cxnSp>
        <p:nvCxnSpPr>
          <p:cNvPr id="15" name="Straight Connector 2"/>
          <p:cNvCxnSpPr/>
          <p:nvPr/>
        </p:nvCxnSpPr>
        <p:spPr>
          <a:xfrm>
            <a:off x="4236226" y="4840461"/>
            <a:ext cx="4281381" cy="0"/>
          </a:xfrm>
          <a:prstGeom prst="line">
            <a:avLst/>
          </a:prstGeom>
          <a:ln w="9525">
            <a:solidFill>
              <a:srgbClr val="0772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KSO_Shape"/>
          <p:cNvSpPr/>
          <p:nvPr/>
        </p:nvSpPr>
        <p:spPr bwMode="auto">
          <a:xfrm>
            <a:off x="6146204" y="1497281"/>
            <a:ext cx="507838" cy="1015676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8">
            <a:extLst>
              <a:ext uri="{FF2B5EF4-FFF2-40B4-BE49-F238E27FC236}">
                <a16:creationId xmlns="" xmlns:a16="http://schemas.microsoft.com/office/drawing/2014/main" id="{6EC5D088-4819-EB4A-AB51-4986E8499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66299" y="4873287"/>
            <a:ext cx="2083364" cy="74042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00129642"/>
      </p:ext>
    </p:extLst>
  </p:cSld>
  <p:clrMapOvr>
    <a:masterClrMapping/>
  </p:clrMapOvr>
  <p:transition spd="slow" advTm="18000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图表 6">
            <a:extLst>
              <a:ext uri="{FF2B5EF4-FFF2-40B4-BE49-F238E27FC236}">
                <a16:creationId xmlns="" xmlns:a16="http://schemas.microsoft.com/office/drawing/2014/main" id="{C43BFD05-FA58-7F46-A6B2-B04E8BB08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16358"/>
              </p:ext>
            </p:extLst>
          </p:nvPr>
        </p:nvGraphicFramePr>
        <p:xfrm>
          <a:off x="253089" y="447973"/>
          <a:ext cx="12296966" cy="603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491BCD83-791F-2647-87A1-C81557955B85}"/>
              </a:ext>
            </a:extLst>
          </p:cNvPr>
          <p:cNvSpPr/>
          <p:nvPr/>
        </p:nvSpPr>
        <p:spPr>
          <a:xfrm>
            <a:off x="353" y="7072709"/>
            <a:ext cx="12858044" cy="1599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345777" y="247156"/>
            <a:ext cx="1518364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组织结构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4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15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21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19" name="右箭头 18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右箭头 19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6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2"/>
          <p:cNvSpPr txBox="1"/>
          <p:nvPr/>
        </p:nvSpPr>
        <p:spPr>
          <a:xfrm>
            <a:off x="919360" y="2481543"/>
            <a:ext cx="3964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参与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规划公司技术方向及研发发展战略</a:t>
            </a:r>
            <a:b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公司整体核心技术及项目</a:t>
            </a:r>
            <a:b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组织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制定和实施重大技术决策和技术方案</a:t>
            </a:r>
            <a:b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组织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进行新产品研发和新技术预研</a:t>
            </a:r>
          </a:p>
        </p:txBody>
      </p:sp>
      <p:cxnSp>
        <p:nvCxnSpPr>
          <p:cNvPr id="70" name="直接连接符 7">
            <a:extLst>
              <a:ext uri="{FF2B5EF4-FFF2-40B4-BE49-F238E27FC236}">
                <a16:creationId xmlns="" xmlns:a16="http://schemas.microsoft.com/office/drawing/2014/main" id="{7D8B7555-9B59-164D-846B-1B573AEDA8C0}"/>
              </a:ext>
            </a:extLst>
          </p:cNvPr>
          <p:cNvCxnSpPr/>
          <p:nvPr/>
        </p:nvCxnSpPr>
        <p:spPr>
          <a:xfrm flipV="1">
            <a:off x="6832810" y="1748745"/>
            <a:ext cx="1953804" cy="120662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8">
            <a:extLst>
              <a:ext uri="{FF2B5EF4-FFF2-40B4-BE49-F238E27FC236}">
                <a16:creationId xmlns="" xmlns:a16="http://schemas.microsoft.com/office/drawing/2014/main" id="{E1613854-8C6E-C94C-90A5-CC5D65EA0A25}"/>
              </a:ext>
            </a:extLst>
          </p:cNvPr>
          <p:cNvCxnSpPr/>
          <p:nvPr/>
        </p:nvCxnSpPr>
        <p:spPr>
          <a:xfrm>
            <a:off x="6908945" y="3598287"/>
            <a:ext cx="190728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9">
            <a:extLst>
              <a:ext uri="{FF2B5EF4-FFF2-40B4-BE49-F238E27FC236}">
                <a16:creationId xmlns="" xmlns:a16="http://schemas.microsoft.com/office/drawing/2014/main" id="{973BA03B-F432-8346-A315-ABACEDF1303C}"/>
              </a:ext>
            </a:extLst>
          </p:cNvPr>
          <p:cNvCxnSpPr/>
          <p:nvPr/>
        </p:nvCxnSpPr>
        <p:spPr>
          <a:xfrm>
            <a:off x="6832810" y="4033859"/>
            <a:ext cx="1898738" cy="123920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="" xmlns:a16="http://schemas.microsoft.com/office/drawing/2014/main" id="{353A6708-8680-904C-9697-EEB9E036F075}"/>
              </a:ext>
            </a:extLst>
          </p:cNvPr>
          <p:cNvGrpSpPr/>
          <p:nvPr/>
        </p:nvGrpSpPr>
        <p:grpSpPr>
          <a:xfrm>
            <a:off x="8035679" y="1024037"/>
            <a:ext cx="1501876" cy="15018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>
              <a:extLst>
                <a:ext uri="{FF2B5EF4-FFF2-40B4-BE49-F238E27FC236}">
                  <a16:creationId xmlns="" xmlns:a16="http://schemas.microsoft.com/office/drawing/2014/main" id="{927368B4-59D7-2D4E-A2E7-CFD82197695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="" xmlns:a16="http://schemas.microsoft.com/office/drawing/2014/main" id="{67FFA913-F291-E74A-8208-D5772D1C996E}"/>
                </a:ext>
              </a:extLst>
            </p:cNvPr>
            <p:cNvSpPr/>
            <p:nvPr/>
          </p:nvSpPr>
          <p:spPr>
            <a:xfrm>
              <a:off x="392110" y="760415"/>
              <a:ext cx="3825875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43">
            <a:extLst>
              <a:ext uri="{FF2B5EF4-FFF2-40B4-BE49-F238E27FC236}">
                <a16:creationId xmlns="" xmlns:a16="http://schemas.microsoft.com/office/drawing/2014/main" id="{C08724A1-EBAF-8449-9D2D-92CE969C10E2}"/>
              </a:ext>
            </a:extLst>
          </p:cNvPr>
          <p:cNvSpPr txBox="1"/>
          <p:nvPr/>
        </p:nvSpPr>
        <p:spPr>
          <a:xfrm>
            <a:off x="8043705" y="1466243"/>
            <a:ext cx="1482015" cy="6491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9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北京</a:t>
            </a:r>
            <a:endParaRPr lang="en-US" altLang="zh-CN" sz="2109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109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研发中心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="" xmlns:a16="http://schemas.microsoft.com/office/drawing/2014/main" id="{32C1849A-C870-7241-9AD3-EF9EA43EADF0}"/>
              </a:ext>
            </a:extLst>
          </p:cNvPr>
          <p:cNvGrpSpPr/>
          <p:nvPr/>
        </p:nvGrpSpPr>
        <p:grpSpPr>
          <a:xfrm>
            <a:off x="8058921" y="2755199"/>
            <a:ext cx="1501876" cy="1501876"/>
            <a:chOff x="2509485" y="2337659"/>
            <a:chExt cx="1068059" cy="1068059"/>
          </a:xfrm>
        </p:grpSpPr>
        <p:grpSp>
          <p:nvGrpSpPr>
            <p:cNvPr id="79" name="组合 78">
              <a:extLst>
                <a:ext uri="{FF2B5EF4-FFF2-40B4-BE49-F238E27FC236}">
                  <a16:creationId xmlns="" xmlns:a16="http://schemas.microsoft.com/office/drawing/2014/main" id="{36BA64EA-3637-B745-9878-DAB278E7B04D}"/>
                </a:ext>
              </a:extLst>
            </p:cNvPr>
            <p:cNvGrpSpPr/>
            <p:nvPr/>
          </p:nvGrpSpPr>
          <p:grpSpPr>
            <a:xfrm>
              <a:off x="2509485" y="2337659"/>
              <a:ext cx="1068059" cy="106805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>
                <a:extLst>
                  <a:ext uri="{FF2B5EF4-FFF2-40B4-BE49-F238E27FC236}">
                    <a16:creationId xmlns="" xmlns:a16="http://schemas.microsoft.com/office/drawing/2014/main" id="{093DF947-F0F0-7F46-BF71-C168386CA4C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9">
                  <a:solidFill>
                    <a:srgbClr val="0070C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="" xmlns:a16="http://schemas.microsoft.com/office/drawing/2014/main" id="{1345E968-E6DE-C347-BDFE-732AB71B52F0}"/>
                  </a:ext>
                </a:extLst>
              </p:cNvPr>
              <p:cNvSpPr/>
              <p:nvPr/>
            </p:nvSpPr>
            <p:spPr>
              <a:xfrm>
                <a:off x="392111" y="760414"/>
                <a:ext cx="3825875" cy="382587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9">
                  <a:solidFill>
                    <a:srgbClr val="0070C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0" name="TextBox 52">
              <a:extLst>
                <a:ext uri="{FF2B5EF4-FFF2-40B4-BE49-F238E27FC236}">
                  <a16:creationId xmlns="" xmlns:a16="http://schemas.microsoft.com/office/drawing/2014/main" id="{D274E65D-1711-A248-95CC-004975B62458}"/>
                </a:ext>
              </a:extLst>
            </p:cNvPr>
            <p:cNvSpPr txBox="1"/>
            <p:nvPr/>
          </p:nvSpPr>
          <p:spPr>
            <a:xfrm>
              <a:off x="2535078" y="2599581"/>
              <a:ext cx="1025937" cy="4616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9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天津</a:t>
              </a:r>
              <a:endParaRPr lang="en-US" altLang="zh-CN" sz="2109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109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研发中心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51D4ABEF-5E08-8E40-A297-31E57A105019}"/>
              </a:ext>
            </a:extLst>
          </p:cNvPr>
          <p:cNvGrpSpPr/>
          <p:nvPr/>
        </p:nvGrpSpPr>
        <p:grpSpPr>
          <a:xfrm>
            <a:off x="8021459" y="4501951"/>
            <a:ext cx="1520137" cy="1501876"/>
            <a:chOff x="2482843" y="3579862"/>
            <a:chExt cx="1081045" cy="1068059"/>
          </a:xfrm>
        </p:grpSpPr>
        <p:grpSp>
          <p:nvGrpSpPr>
            <p:cNvPr id="84" name="组合 83">
              <a:extLst>
                <a:ext uri="{FF2B5EF4-FFF2-40B4-BE49-F238E27FC236}">
                  <a16:creationId xmlns="" xmlns:a16="http://schemas.microsoft.com/office/drawing/2014/main" id="{B6192BB6-3B12-C446-A9CA-F39891992811}"/>
                </a:ext>
              </a:extLst>
            </p:cNvPr>
            <p:cNvGrpSpPr/>
            <p:nvPr/>
          </p:nvGrpSpPr>
          <p:grpSpPr>
            <a:xfrm>
              <a:off x="2495829" y="3579862"/>
              <a:ext cx="1068059" cy="106805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6" name="同心圆 85">
                <a:extLst>
                  <a:ext uri="{FF2B5EF4-FFF2-40B4-BE49-F238E27FC236}">
                    <a16:creationId xmlns="" xmlns:a16="http://schemas.microsoft.com/office/drawing/2014/main" id="{8FC332C3-E6EB-A249-8B4F-DD909F196A4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9">
                  <a:solidFill>
                    <a:srgbClr val="0070C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="" xmlns:a16="http://schemas.microsoft.com/office/drawing/2014/main" id="{2AE34358-7CAD-404E-B762-21C9CC9B6870}"/>
                  </a:ext>
                </a:extLst>
              </p:cNvPr>
              <p:cNvSpPr/>
              <p:nvPr/>
            </p:nvSpPr>
            <p:spPr>
              <a:xfrm>
                <a:off x="392111" y="760414"/>
                <a:ext cx="3825875" cy="382587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9">
                  <a:solidFill>
                    <a:srgbClr val="0070C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5" name="TextBox 56">
              <a:extLst>
                <a:ext uri="{FF2B5EF4-FFF2-40B4-BE49-F238E27FC236}">
                  <a16:creationId xmlns="" xmlns:a16="http://schemas.microsoft.com/office/drawing/2014/main" id="{AA7C2DD2-F18B-A545-878C-F6C1A88B4082}"/>
                </a:ext>
              </a:extLst>
            </p:cNvPr>
            <p:cNvSpPr txBox="1"/>
            <p:nvPr/>
          </p:nvSpPr>
          <p:spPr>
            <a:xfrm>
              <a:off x="2482843" y="3879026"/>
              <a:ext cx="1076003" cy="4616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9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成都</a:t>
              </a:r>
              <a:endParaRPr lang="en-US" altLang="zh-CN" sz="2109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109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研发中心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AF02CB2F-C177-AC40-976D-EF2142F32485}"/>
              </a:ext>
            </a:extLst>
          </p:cNvPr>
          <p:cNvGrpSpPr/>
          <p:nvPr/>
        </p:nvGrpSpPr>
        <p:grpSpPr>
          <a:xfrm>
            <a:off x="5061223" y="2385311"/>
            <a:ext cx="2050234" cy="20502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同心圆 90">
              <a:extLst>
                <a:ext uri="{FF2B5EF4-FFF2-40B4-BE49-F238E27FC236}">
                  <a16:creationId xmlns="" xmlns:a16="http://schemas.microsoft.com/office/drawing/2014/main" id="{0BE87D81-B453-C041-965C-297A0B7FCCF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="" xmlns:a16="http://schemas.microsoft.com/office/drawing/2014/main" id="{6D39B630-76BA-174B-928A-0FC1F2640B8A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0C55B6B7-AEA4-9647-B24C-327B3A1945AE}"/>
              </a:ext>
            </a:extLst>
          </p:cNvPr>
          <p:cNvSpPr/>
          <p:nvPr/>
        </p:nvSpPr>
        <p:spPr>
          <a:xfrm>
            <a:off x="5165018" y="2482132"/>
            <a:ext cx="1853625" cy="1853625"/>
          </a:xfrm>
          <a:prstGeom prst="ellipse">
            <a:avLst/>
          </a:prstGeom>
          <a:blipFill dpi="0" rotWithShape="1">
            <a:blip r:embed="rId3"/>
            <a:srcRect/>
            <a:stretch>
              <a:fillRect l="-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="" xmlns:a16="http://schemas.microsoft.com/office/drawing/2014/main" id="{77BDEF48-7B2B-7445-8399-CB275C745785}"/>
              </a:ext>
            </a:extLst>
          </p:cNvPr>
          <p:cNvSpPr txBox="1">
            <a:spLocks/>
          </p:cNvSpPr>
          <p:nvPr/>
        </p:nvSpPr>
        <p:spPr>
          <a:xfrm>
            <a:off x="9708443" y="1107283"/>
            <a:ext cx="2769604" cy="17889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负责汉柏产品技术管理</a:t>
            </a:r>
          </a:p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参与公司级产品规划</a:t>
            </a:r>
          </a:p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负责人脸识别软件业务基础平台研发及硬件终端产品研发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="" xmlns:a16="http://schemas.microsoft.com/office/drawing/2014/main" id="{7676EC34-FC76-9B4A-B247-FFF8FB8FDA7C}"/>
              </a:ext>
            </a:extLst>
          </p:cNvPr>
          <p:cNvSpPr txBox="1">
            <a:spLocks/>
          </p:cNvSpPr>
          <p:nvPr/>
        </p:nvSpPr>
        <p:spPr>
          <a:xfrm>
            <a:off x="9708443" y="3051498"/>
            <a:ext cx="2625588" cy="13551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负责嵌入式软件研发</a:t>
            </a:r>
          </a:p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负责视频监控产品研发</a:t>
            </a:r>
          </a:p>
          <a:p>
            <a:pPr algn="l" fontAlgn="ctr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负责行业应用研发</a:t>
            </a:r>
          </a:p>
        </p:txBody>
      </p:sp>
      <p:sp>
        <p:nvSpPr>
          <p:cNvPr id="95" name="Text Placeholder 2">
            <a:extLst>
              <a:ext uri="{FF2B5EF4-FFF2-40B4-BE49-F238E27FC236}">
                <a16:creationId xmlns="" xmlns:a16="http://schemas.microsoft.com/office/drawing/2014/main" id="{02A314BA-3B61-5E47-BFDC-BFC15F28801F}"/>
              </a:ext>
            </a:extLst>
          </p:cNvPr>
          <p:cNvSpPr txBox="1">
            <a:spLocks/>
          </p:cNvSpPr>
          <p:nvPr/>
        </p:nvSpPr>
        <p:spPr>
          <a:xfrm>
            <a:off x="9708443" y="5180178"/>
            <a:ext cx="2625588" cy="39159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负责行业定制化应用开发</a:t>
            </a:r>
          </a:p>
        </p:txBody>
      </p:sp>
      <p:sp>
        <p:nvSpPr>
          <p:cNvPr id="107" name="Rectangle 5">
            <a:extLst>
              <a:ext uri="{FF2B5EF4-FFF2-40B4-BE49-F238E27FC236}">
                <a16:creationId xmlns="" xmlns:a16="http://schemas.microsoft.com/office/drawing/2014/main" id="{665484D8-5563-F24C-BC06-E4BA35686F7D}"/>
              </a:ext>
            </a:extLst>
          </p:cNvPr>
          <p:cNvSpPr/>
          <p:nvPr/>
        </p:nvSpPr>
        <p:spPr>
          <a:xfrm>
            <a:off x="353" y="7072709"/>
            <a:ext cx="12858044" cy="1599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sp>
        <p:nvSpPr>
          <p:cNvPr id="57" name="TextBox 22"/>
          <p:cNvSpPr txBox="1"/>
          <p:nvPr/>
        </p:nvSpPr>
        <p:spPr>
          <a:xfrm>
            <a:off x="956767" y="4998050"/>
            <a:ext cx="4464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负责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公司核心产品技术研究与探索</a:t>
            </a:r>
          </a:p>
          <a:p>
            <a:pPr fontAlgn="ct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b) 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公司提供核心算法支撑，进行现有算法开发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956767" y="1672109"/>
            <a:ext cx="3357586" cy="547337"/>
          </a:xfrm>
          <a:prstGeom prst="wedgeRoundRectCallout">
            <a:avLst>
              <a:gd name="adj1" fmla="val -24818"/>
              <a:gd name="adj2" fmla="val 81336"/>
              <a:gd name="adj3" fmla="val 16667"/>
            </a:avLst>
          </a:prstGeom>
          <a:solidFill>
            <a:srgbClr val="0070C0"/>
          </a:solidFill>
          <a:ln>
            <a:noFill/>
          </a:ln>
          <a:effectLst>
            <a:outerShdw blurRad="190500" dist="101600" dir="65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CTO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办公室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标注 59"/>
          <p:cNvSpPr/>
          <p:nvPr/>
        </p:nvSpPr>
        <p:spPr>
          <a:xfrm>
            <a:off x="956767" y="4264397"/>
            <a:ext cx="3357586" cy="547337"/>
          </a:xfrm>
          <a:prstGeom prst="wedgeRoundRectCallout">
            <a:avLst>
              <a:gd name="adj1" fmla="val -24818"/>
              <a:gd name="adj2" fmla="val 81336"/>
              <a:gd name="adj3" fmla="val 16667"/>
            </a:avLst>
          </a:prstGeom>
          <a:solidFill>
            <a:srgbClr val="0070C0"/>
          </a:solidFill>
          <a:ln>
            <a:noFill/>
          </a:ln>
          <a:effectLst>
            <a:outerShdw blurRad="190500" dist="101600" dir="65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汉柏研究院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45777" y="247156"/>
            <a:ext cx="1518364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机构构成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0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41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45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2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43" name="右箭头 42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右箭头 43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759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5">
            <a:extLst>
              <a:ext uri="{FF2B5EF4-FFF2-40B4-BE49-F238E27FC236}">
                <a16:creationId xmlns="" xmlns:a16="http://schemas.microsoft.com/office/drawing/2014/main" id="{2BF9DA33-A831-0241-870B-E59331ED0695}"/>
              </a:ext>
            </a:extLst>
          </p:cNvPr>
          <p:cNvSpPr/>
          <p:nvPr/>
        </p:nvSpPr>
        <p:spPr>
          <a:xfrm>
            <a:off x="353" y="1212101"/>
            <a:ext cx="12858044" cy="29043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grpSp>
        <p:nvGrpSpPr>
          <p:cNvPr id="131" name="组合 130"/>
          <p:cNvGrpSpPr/>
          <p:nvPr/>
        </p:nvGrpSpPr>
        <p:grpSpPr>
          <a:xfrm>
            <a:off x="5784850" y="2529342"/>
            <a:ext cx="1539875" cy="1543050"/>
            <a:chOff x="5581650" y="3109913"/>
            <a:chExt cx="1539875" cy="154305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5581650" y="3109913"/>
              <a:ext cx="1539875" cy="15430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5737225" y="3265488"/>
              <a:ext cx="1228725" cy="1231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4552950" y="684667"/>
            <a:ext cx="1317625" cy="1317625"/>
            <a:chOff x="4349750" y="1265238"/>
            <a:chExt cx="1317625" cy="1317625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Rectangle 9"/>
            <p:cNvSpPr>
              <a:spLocks noChangeArrowheads="1"/>
            </p:cNvSpPr>
            <p:nvPr/>
          </p:nvSpPr>
          <p:spPr bwMode="auto">
            <a:xfrm>
              <a:off x="4349750" y="1265238"/>
              <a:ext cx="1317625" cy="13176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Rectangle 10"/>
            <p:cNvSpPr>
              <a:spLocks noChangeArrowheads="1"/>
            </p:cNvSpPr>
            <p:nvPr/>
          </p:nvSpPr>
          <p:spPr bwMode="auto">
            <a:xfrm>
              <a:off x="4481512" y="1401763"/>
              <a:ext cx="1049338" cy="1049338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6080125" y="1187904"/>
            <a:ext cx="1081088" cy="1079500"/>
            <a:chOff x="5876925" y="1768475"/>
            <a:chExt cx="1081088" cy="107950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8" name="Rectangle 11"/>
            <p:cNvSpPr>
              <a:spLocks noChangeArrowheads="1"/>
            </p:cNvSpPr>
            <p:nvPr/>
          </p:nvSpPr>
          <p:spPr bwMode="auto">
            <a:xfrm>
              <a:off x="5876925" y="1768475"/>
              <a:ext cx="1081088" cy="1079500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Rectangle 12"/>
            <p:cNvSpPr>
              <a:spLocks noChangeArrowheads="1"/>
            </p:cNvSpPr>
            <p:nvPr/>
          </p:nvSpPr>
          <p:spPr bwMode="auto">
            <a:xfrm>
              <a:off x="5986462" y="1878013"/>
              <a:ext cx="862013" cy="8620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7721600" y="2961142"/>
            <a:ext cx="1860550" cy="1860550"/>
            <a:chOff x="7518400" y="3541713"/>
            <a:chExt cx="1860550" cy="186055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1" name="Rectangle 19"/>
            <p:cNvSpPr>
              <a:spLocks noChangeArrowheads="1"/>
            </p:cNvSpPr>
            <p:nvPr/>
          </p:nvSpPr>
          <p:spPr bwMode="auto">
            <a:xfrm>
              <a:off x="7518400" y="3541713"/>
              <a:ext cx="1860550" cy="1860550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20"/>
            <p:cNvSpPr>
              <a:spLocks noChangeArrowheads="1"/>
            </p:cNvSpPr>
            <p:nvPr/>
          </p:nvSpPr>
          <p:spPr bwMode="auto">
            <a:xfrm>
              <a:off x="7710488" y="3729038"/>
              <a:ext cx="1481138" cy="148113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6942138" y="2010229"/>
            <a:ext cx="1400175" cy="1403350"/>
            <a:chOff x="6738938" y="2590800"/>
            <a:chExt cx="1400175" cy="140335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Rectangle 21"/>
            <p:cNvSpPr>
              <a:spLocks noChangeArrowheads="1"/>
            </p:cNvSpPr>
            <p:nvPr/>
          </p:nvSpPr>
          <p:spPr bwMode="auto">
            <a:xfrm>
              <a:off x="6738938" y="2590800"/>
              <a:ext cx="1400175" cy="1403350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Rectangle 22"/>
            <p:cNvSpPr>
              <a:spLocks noChangeArrowheads="1"/>
            </p:cNvSpPr>
            <p:nvPr/>
          </p:nvSpPr>
          <p:spPr bwMode="auto">
            <a:xfrm>
              <a:off x="6880225" y="2735263"/>
              <a:ext cx="1114425" cy="1114425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041775" y="1557792"/>
            <a:ext cx="971550" cy="971550"/>
            <a:chOff x="3838575" y="2138363"/>
            <a:chExt cx="971550" cy="97155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Rectangle 23"/>
            <p:cNvSpPr>
              <a:spLocks noChangeArrowheads="1"/>
            </p:cNvSpPr>
            <p:nvPr/>
          </p:nvSpPr>
          <p:spPr bwMode="auto">
            <a:xfrm>
              <a:off x="3838575" y="2138363"/>
              <a:ext cx="971550" cy="971550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24"/>
            <p:cNvSpPr>
              <a:spLocks noChangeArrowheads="1"/>
            </p:cNvSpPr>
            <p:nvPr/>
          </p:nvSpPr>
          <p:spPr bwMode="auto">
            <a:xfrm>
              <a:off x="3936206" y="2236788"/>
              <a:ext cx="776288" cy="7747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0821988" y="1399042"/>
            <a:ext cx="1079500" cy="1082675"/>
            <a:chOff x="10618788" y="1979613"/>
            <a:chExt cx="1079500" cy="1082675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10618788" y="1979613"/>
              <a:ext cx="1079500" cy="1082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10728326" y="2092325"/>
              <a:ext cx="860425" cy="8572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革新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10299700" y="3565979"/>
            <a:ext cx="1824038" cy="1824038"/>
            <a:chOff x="10096500" y="4146550"/>
            <a:chExt cx="1824038" cy="1824038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3" name="Rectangle 27"/>
            <p:cNvSpPr>
              <a:spLocks noChangeArrowheads="1"/>
            </p:cNvSpPr>
            <p:nvPr/>
          </p:nvSpPr>
          <p:spPr bwMode="auto">
            <a:xfrm>
              <a:off x="10096500" y="4146550"/>
              <a:ext cx="1824038" cy="1824038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Rectangle 28"/>
            <p:cNvSpPr>
              <a:spLocks noChangeArrowheads="1"/>
            </p:cNvSpPr>
            <p:nvPr/>
          </p:nvSpPr>
          <p:spPr bwMode="auto">
            <a:xfrm>
              <a:off x="10279063" y="4329113"/>
              <a:ext cx="1458913" cy="1458913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8431085" y="1693637"/>
            <a:ext cx="2239734" cy="2239734"/>
            <a:chOff x="8489950" y="2454275"/>
            <a:chExt cx="1879600" cy="1879600"/>
          </a:xfr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8489950" y="2454275"/>
              <a:ext cx="1879600" cy="1879600"/>
            </a:xfrm>
            <a:prstGeom prst="rect">
              <a:avLst/>
            </a:prstGeom>
            <a:solidFill>
              <a:srgbClr val="0070C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Rectangle 30"/>
            <p:cNvSpPr>
              <a:spLocks noChangeArrowheads="1"/>
            </p:cNvSpPr>
            <p:nvPr/>
          </p:nvSpPr>
          <p:spPr bwMode="auto">
            <a:xfrm>
              <a:off x="8681244" y="2646363"/>
              <a:ext cx="1497013" cy="14954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60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60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58" name="文本框 157"/>
          <p:cNvSpPr txBox="1"/>
          <p:nvPr/>
        </p:nvSpPr>
        <p:spPr>
          <a:xfrm>
            <a:off x="522515" y="5632549"/>
            <a:ext cx="2996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宋体"/>
              </a:rPr>
              <a:t>R&amp;D</a:t>
            </a:r>
            <a:r>
              <a:rPr kumimoji="1"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宋体"/>
              </a:rPr>
              <a:t> </a:t>
            </a:r>
            <a:r>
              <a:rPr kumimoji="1"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宋体"/>
              </a:rPr>
              <a:t>Team</a:t>
            </a:r>
            <a:endParaRPr kumimoji="1"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宋体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2515" y="4552429"/>
            <a:ext cx="4055919" cy="1109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endParaRPr kumimoji="1" lang="zh-CN" altLang="en-US" sz="660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621482" y="5709553"/>
            <a:ext cx="643691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1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366408" y="1109320"/>
            <a:ext cx="2142829" cy="2142829"/>
            <a:chOff x="1677608" y="2996952"/>
            <a:chExt cx="1395643" cy="1395643"/>
          </a:xfrm>
        </p:grpSpPr>
        <p:sp>
          <p:nvSpPr>
            <p:cNvPr id="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 dirty="0">
                <a:solidFill>
                  <a:srgbClr val="FA783A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772DC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2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</a:t>
              </a:r>
            </a:p>
          </p:txBody>
        </p:sp>
      </p:grpSp>
      <p:sp>
        <p:nvSpPr>
          <p:cNvPr id="12" name="TextBox 45"/>
          <p:cNvSpPr txBox="1"/>
          <p:nvPr/>
        </p:nvSpPr>
        <p:spPr>
          <a:xfrm>
            <a:off x="5851250" y="3404306"/>
            <a:ext cx="1173142" cy="5466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952" dirty="0">
                <a:solidFill>
                  <a:srgbClr val="0772DC"/>
                </a:solidFill>
                <a:cs typeface="+mn-ea"/>
                <a:sym typeface="+mn-lt"/>
              </a:rPr>
              <a:t>PART I</a:t>
            </a:r>
          </a:p>
        </p:txBody>
      </p:sp>
      <p:sp>
        <p:nvSpPr>
          <p:cNvPr id="13" name="Rectangle 49"/>
          <p:cNvSpPr/>
          <p:nvPr/>
        </p:nvSpPr>
        <p:spPr>
          <a:xfrm>
            <a:off x="4919298" y="4051745"/>
            <a:ext cx="3037047" cy="67646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796" b="1" spc="300" dirty="0">
                <a:solidFill>
                  <a:srgbClr val="0772DC"/>
                </a:solidFill>
                <a:latin typeface="+mj-ea"/>
                <a:ea typeface="+mj-ea"/>
                <a:cs typeface="+mn-ea"/>
                <a:sym typeface="+mn-lt"/>
              </a:rPr>
              <a:t>回顾</a:t>
            </a:r>
          </a:p>
        </p:txBody>
      </p:sp>
      <p:cxnSp>
        <p:nvCxnSpPr>
          <p:cNvPr id="15" name="Straight Connector 2"/>
          <p:cNvCxnSpPr/>
          <p:nvPr/>
        </p:nvCxnSpPr>
        <p:spPr>
          <a:xfrm>
            <a:off x="4273927" y="4859295"/>
            <a:ext cx="4281381" cy="0"/>
          </a:xfrm>
          <a:prstGeom prst="line">
            <a:avLst/>
          </a:prstGeom>
          <a:ln w="9525">
            <a:solidFill>
              <a:srgbClr val="0772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KSO_Shape"/>
          <p:cNvSpPr/>
          <p:nvPr/>
        </p:nvSpPr>
        <p:spPr bwMode="auto">
          <a:xfrm>
            <a:off x="6183905" y="1582564"/>
            <a:ext cx="507838" cy="1015676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8">
            <a:extLst>
              <a:ext uri="{FF2B5EF4-FFF2-40B4-BE49-F238E27FC236}">
                <a16:creationId xmlns="" xmlns:a16="http://schemas.microsoft.com/office/drawing/2014/main" id="{6EC5D088-4819-EB4A-AB51-4986E8499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4000" y="4892121"/>
            <a:ext cx="2083364" cy="74042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575921518"/>
      </p:ext>
    </p:extLst>
  </p:cSld>
  <p:clrMapOvr>
    <a:masterClrMapping/>
  </p:clrMapOvr>
  <p:transition spd="slow" advTm="18000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5992589"/>
            <a:ext cx="12858044" cy="12400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sp>
        <p:nvSpPr>
          <p:cNvPr id="12" name="TextBox 348"/>
          <p:cNvSpPr txBox="1"/>
          <p:nvPr/>
        </p:nvSpPr>
        <p:spPr>
          <a:xfrm>
            <a:off x="8174946" y="6502302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What</a:t>
            </a:r>
            <a:r>
              <a:rPr lang="zh-CN" altLang="en-US" sz="4000" b="1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we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do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now</a:t>
            </a:r>
            <a:r>
              <a:rPr lang="zh-CN" altLang="en-US" sz="4000" b="1" i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EE75D74A-5F89-C24A-911A-C588425516D2}"/>
              </a:ext>
            </a:extLst>
          </p:cNvPr>
          <p:cNvGrpSpPr/>
          <p:nvPr/>
        </p:nvGrpSpPr>
        <p:grpSpPr>
          <a:xfrm>
            <a:off x="2070403" y="2281094"/>
            <a:ext cx="8823468" cy="1446550"/>
            <a:chOff x="1502605" y="2448603"/>
            <a:chExt cx="8454135" cy="1446550"/>
          </a:xfrm>
        </p:grpSpPr>
        <p:sp>
          <p:nvSpPr>
            <p:cNvPr id="6" name="矩形 5">
              <a:hlinkClick r:id="" action="ppaction://noaction" highlightClick="1"/>
              <a:extLst>
                <a:ext uri="{FF2B5EF4-FFF2-40B4-BE49-F238E27FC236}">
                  <a16:creationId xmlns="" xmlns:a16="http://schemas.microsoft.com/office/drawing/2014/main" id="{0E5656CF-3DC2-9841-91C1-A1A68AF74EA5}"/>
                </a:ext>
              </a:extLst>
            </p:cNvPr>
            <p:cNvSpPr/>
            <p:nvPr/>
          </p:nvSpPr>
          <p:spPr>
            <a:xfrm>
              <a:off x="8461951" y="2448603"/>
              <a:ext cx="1494789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800" b="1" i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+mj-ea"/>
                  <a:ea typeface="+mj-ea"/>
                  <a:cs typeface="+mn-ea"/>
                  <a:sym typeface="+mn-lt"/>
                </a:rPr>
                <a:t>难</a:t>
              </a:r>
              <a:endParaRPr lang="zh-CN" altLang="en-US" sz="8800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ea"/>
                <a:ea typeface="+mj-ea"/>
              </a:endParaRPr>
            </a:p>
          </p:txBody>
        </p:sp>
        <p:sp>
          <p:nvSpPr>
            <p:cNvPr id="35" name="TextBox 27">
              <a:extLst>
                <a:ext uri="{FF2B5EF4-FFF2-40B4-BE49-F238E27FC236}">
                  <a16:creationId xmlns="" xmlns:a16="http://schemas.microsoft.com/office/drawing/2014/main" id="{0B3C4C32-F50D-0F43-BBA2-3AB5581589E0}"/>
                </a:ext>
              </a:extLst>
            </p:cNvPr>
            <p:cNvSpPr txBox="1"/>
            <p:nvPr/>
          </p:nvSpPr>
          <p:spPr>
            <a:xfrm>
              <a:off x="1502605" y="2934693"/>
              <a:ext cx="1730093" cy="49916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28578" tIns="64289" rIns="128578" bIns="64289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科研机构</a:t>
              </a:r>
            </a:p>
          </p:txBody>
        </p:sp>
        <p:sp>
          <p:nvSpPr>
            <p:cNvPr id="36" name="TextBox 27">
              <a:extLst>
                <a:ext uri="{FF2B5EF4-FFF2-40B4-BE49-F238E27FC236}">
                  <a16:creationId xmlns="" xmlns:a16="http://schemas.microsoft.com/office/drawing/2014/main" id="{F1919246-1840-1D43-AAF3-7ACCAFD844A9}"/>
                </a:ext>
              </a:extLst>
            </p:cNvPr>
            <p:cNvSpPr txBox="1"/>
            <p:nvPr/>
          </p:nvSpPr>
          <p:spPr>
            <a:xfrm>
              <a:off x="3877733" y="2934693"/>
              <a:ext cx="1730093" cy="49916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28578" tIns="64289" rIns="128578" bIns="64289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硬件制造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9D4C4970-A2F4-E944-BD0E-B52F0CA4FE4D}"/>
                </a:ext>
              </a:extLst>
            </p:cNvPr>
            <p:cNvSpPr/>
            <p:nvPr/>
          </p:nvSpPr>
          <p:spPr>
            <a:xfrm>
              <a:off x="5016483" y="2664601"/>
              <a:ext cx="543739" cy="307777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小米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63D05330-7675-1045-B172-CAFE480A3F2E}"/>
                </a:ext>
              </a:extLst>
            </p:cNvPr>
            <p:cNvSpPr txBox="1"/>
            <p:nvPr/>
          </p:nvSpPr>
          <p:spPr>
            <a:xfrm>
              <a:off x="5716084" y="2861110"/>
              <a:ext cx="281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kumimoji="1" lang="zh-CN" altLang="en-US" sz="36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="" xmlns:a16="http://schemas.microsoft.com/office/drawing/2014/main" id="{25C848F3-7494-4E42-99F7-9744E0914CD9}"/>
                </a:ext>
              </a:extLst>
            </p:cNvPr>
            <p:cNvSpPr txBox="1"/>
            <p:nvPr/>
          </p:nvSpPr>
          <p:spPr>
            <a:xfrm>
              <a:off x="6213351" y="2934693"/>
              <a:ext cx="1730093" cy="49916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28578" tIns="64289" rIns="128578" bIns="64289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系统集成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13E1BA6F-DF75-184E-8AF6-6C7A11938011}"/>
                </a:ext>
              </a:extLst>
            </p:cNvPr>
            <p:cNvSpPr/>
            <p:nvPr/>
          </p:nvSpPr>
          <p:spPr>
            <a:xfrm>
              <a:off x="2560624" y="2660476"/>
              <a:ext cx="543739" cy="307777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商汤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513A55AF-E9E7-0244-9819-6866907F2C7C}"/>
                </a:ext>
              </a:extLst>
            </p:cNvPr>
            <p:cNvSpPr/>
            <p:nvPr/>
          </p:nvSpPr>
          <p:spPr>
            <a:xfrm>
              <a:off x="7423953" y="2632113"/>
              <a:ext cx="543739" cy="307777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中软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F587AE8A-A83F-2A4B-B91C-752E0D260B1E}"/>
                </a:ext>
              </a:extLst>
            </p:cNvPr>
            <p:cNvSpPr txBox="1"/>
            <p:nvPr/>
          </p:nvSpPr>
          <p:spPr>
            <a:xfrm>
              <a:off x="3339820" y="2848713"/>
              <a:ext cx="281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kumimoji="1" lang="zh-CN" altLang="en-US" sz="36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23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27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25" name="右箭头 24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右箭头 25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08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97073" y="247156"/>
            <a:ext cx="800219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b="1" spc="600" dirty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算法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33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31" name="右箭头 30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右箭头 31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2" name="Rectangle 5">
            <a:extLst>
              <a:ext uri="{FF2B5EF4-FFF2-40B4-BE49-F238E27FC236}">
                <a16:creationId xmlns="" xmlns:a16="http://schemas.microsoft.com/office/drawing/2014/main" id="{656034B4-5724-644F-A86E-6A99B560DBFA}"/>
              </a:ext>
            </a:extLst>
          </p:cNvPr>
          <p:cNvSpPr/>
          <p:nvPr/>
        </p:nvSpPr>
        <p:spPr>
          <a:xfrm>
            <a:off x="353" y="6928692"/>
            <a:ext cx="12858044" cy="3039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31DC5DB6-44DF-C749-BD85-7E25AB78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531" y="5304755"/>
            <a:ext cx="1001666" cy="255786"/>
          </a:xfrm>
          <a:prstGeom prst="rect">
            <a:avLst/>
          </a:prstGeom>
        </p:spPr>
      </p:pic>
      <p:pic>
        <p:nvPicPr>
          <p:cNvPr id="37" name="图片 18">
            <a:extLst>
              <a:ext uri="{FF2B5EF4-FFF2-40B4-BE49-F238E27FC236}">
                <a16:creationId xmlns="" xmlns:a16="http://schemas.microsoft.com/office/drawing/2014/main" id="{2B3039F0-AA0A-0043-9423-89419F018D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48820" y="5112568"/>
            <a:ext cx="1260475" cy="4479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="" xmlns:a16="http://schemas.microsoft.com/office/drawing/2014/main" id="{D72B76BD-E1D8-B344-A156-3F3BDB877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221" y="5346601"/>
            <a:ext cx="799181" cy="17971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389E4352-442D-6A4B-8380-917C938A0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733" y="5319468"/>
            <a:ext cx="911402" cy="2068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7983E57F-67FB-664A-B89C-3CABE2207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423" y="5253407"/>
            <a:ext cx="1001666" cy="255786"/>
          </a:xfrm>
          <a:prstGeom prst="rect">
            <a:avLst/>
          </a:prstGeom>
        </p:spPr>
      </p:pic>
      <p:pic>
        <p:nvPicPr>
          <p:cNvPr id="55" name="图片 18">
            <a:extLst>
              <a:ext uri="{FF2B5EF4-FFF2-40B4-BE49-F238E27FC236}">
                <a16:creationId xmlns="" xmlns:a16="http://schemas.microsoft.com/office/drawing/2014/main" id="{E8CDD413-14DF-E44D-BD2D-A3DD981C0A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93436" y="5056485"/>
            <a:ext cx="1260475" cy="4479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CEABA629-7C0A-3143-B2BE-9CBF2B94C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559" y="5290518"/>
            <a:ext cx="799181" cy="17971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="" xmlns:a16="http://schemas.microsoft.com/office/drawing/2014/main" id="{04793A6E-1C30-D045-B535-00915A87A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9655" y="5263385"/>
            <a:ext cx="911402" cy="206843"/>
          </a:xfrm>
          <a:prstGeom prst="rect">
            <a:avLst/>
          </a:prstGeom>
        </p:spPr>
      </p:pic>
      <p:cxnSp>
        <p:nvCxnSpPr>
          <p:cNvPr id="58" name="直线连接符 57">
            <a:extLst>
              <a:ext uri="{FF2B5EF4-FFF2-40B4-BE49-F238E27FC236}">
                <a16:creationId xmlns="" xmlns:a16="http://schemas.microsoft.com/office/drawing/2014/main" id="{78CD0645-6599-AD4F-9D7B-B98D7DA142D0}"/>
              </a:ext>
            </a:extLst>
          </p:cNvPr>
          <p:cNvCxnSpPr>
            <a:cxnSpLocks/>
          </p:cNvCxnSpPr>
          <p:nvPr/>
        </p:nvCxnSpPr>
        <p:spPr>
          <a:xfrm>
            <a:off x="2272085" y="2342341"/>
            <a:ext cx="3240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="" xmlns:a16="http://schemas.microsoft.com/office/drawing/2014/main" id="{A96DEC0B-ABA8-794F-A94C-CFD47647E236}"/>
              </a:ext>
            </a:extLst>
          </p:cNvPr>
          <p:cNvCxnSpPr>
            <a:cxnSpLocks/>
          </p:cNvCxnSpPr>
          <p:nvPr/>
        </p:nvCxnSpPr>
        <p:spPr>
          <a:xfrm>
            <a:off x="4917207" y="3616325"/>
            <a:ext cx="595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="" xmlns:a16="http://schemas.microsoft.com/office/drawing/2014/main" id="{13543C08-F3C6-B640-BC95-2FAFAA01E74D}"/>
              </a:ext>
            </a:extLst>
          </p:cNvPr>
          <p:cNvCxnSpPr>
            <a:cxnSpLocks/>
          </p:cNvCxnSpPr>
          <p:nvPr/>
        </p:nvCxnSpPr>
        <p:spPr>
          <a:xfrm>
            <a:off x="5193097" y="2324963"/>
            <a:ext cx="0" cy="1291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="" xmlns:a16="http://schemas.microsoft.com/office/drawing/2014/main" id="{80310F70-388A-D642-8866-8FED92B75860}"/>
              </a:ext>
            </a:extLst>
          </p:cNvPr>
          <p:cNvCxnSpPr>
            <a:cxnSpLocks/>
          </p:cNvCxnSpPr>
          <p:nvPr/>
        </p:nvCxnSpPr>
        <p:spPr>
          <a:xfrm>
            <a:off x="7869535" y="2320181"/>
            <a:ext cx="2975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="" xmlns:a16="http://schemas.microsoft.com/office/drawing/2014/main" id="{96404B58-9B43-8245-ABC5-177A1616B668}"/>
              </a:ext>
            </a:extLst>
          </p:cNvPr>
          <p:cNvCxnSpPr>
            <a:cxnSpLocks/>
          </p:cNvCxnSpPr>
          <p:nvPr/>
        </p:nvCxnSpPr>
        <p:spPr>
          <a:xfrm>
            <a:off x="10406207" y="3256285"/>
            <a:ext cx="43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F5EF50A5-4183-4B43-9AD3-CE52F418AA52}"/>
              </a:ext>
            </a:extLst>
          </p:cNvPr>
          <p:cNvSpPr txBox="1"/>
          <p:nvPr/>
        </p:nvSpPr>
        <p:spPr>
          <a:xfrm>
            <a:off x="5200752" y="2795540"/>
            <a:ext cx="39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D758BA0A-BF0E-F84D-B53A-F40556D8725E}"/>
              </a:ext>
            </a:extLst>
          </p:cNvPr>
          <p:cNvSpPr txBox="1"/>
          <p:nvPr/>
        </p:nvSpPr>
        <p:spPr>
          <a:xfrm>
            <a:off x="10551348" y="2626351"/>
            <a:ext cx="39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="" xmlns:a16="http://schemas.microsoft.com/office/drawing/2014/main" id="{C5C2BE23-C62D-DD43-A4E6-AFBDC53D357B}"/>
              </a:ext>
            </a:extLst>
          </p:cNvPr>
          <p:cNvCxnSpPr>
            <a:cxnSpLocks/>
          </p:cNvCxnSpPr>
          <p:nvPr/>
        </p:nvCxnSpPr>
        <p:spPr>
          <a:xfrm>
            <a:off x="10605839" y="2320181"/>
            <a:ext cx="0" cy="936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图表 65">
            <a:extLst>
              <a:ext uri="{FF2B5EF4-FFF2-40B4-BE49-F238E27FC236}">
                <a16:creationId xmlns="" xmlns:a16="http://schemas.microsoft.com/office/drawing/2014/main" id="{D30340CF-3583-FD4A-BD8E-B9197A3A5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04154"/>
              </p:ext>
            </p:extLst>
          </p:nvPr>
        </p:nvGraphicFramePr>
        <p:xfrm>
          <a:off x="630097" y="1545454"/>
          <a:ext cx="5485911" cy="3700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7" name="图表 66">
            <a:extLst>
              <a:ext uri="{FF2B5EF4-FFF2-40B4-BE49-F238E27FC236}">
                <a16:creationId xmlns="" xmlns:a16="http://schemas.microsoft.com/office/drawing/2014/main" id="{E76A0B6A-54FA-9849-9F5B-4D46025E63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251720"/>
              </p:ext>
            </p:extLst>
          </p:nvPr>
        </p:nvGraphicFramePr>
        <p:xfrm>
          <a:off x="6312227" y="1540299"/>
          <a:ext cx="5233516" cy="370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5075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000">
        <p14:gallery dir="l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9713919" y="1611741"/>
            <a:ext cx="1505474" cy="331236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5BA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7312178" y="1611741"/>
            <a:ext cx="1505474" cy="331236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5BA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247951" y="1611741"/>
            <a:ext cx="1505474" cy="331236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5BA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85758" y="1611741"/>
            <a:ext cx="1505474" cy="331236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5BA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Rectangle 5">
            <a:extLst>
              <a:ext uri="{FF2B5EF4-FFF2-40B4-BE49-F238E27FC236}">
                <a16:creationId xmlns="" xmlns:a16="http://schemas.microsoft.com/office/drawing/2014/main" id="{EA351CB0-C99F-2E45-A989-DAF2EDCD4C0E}"/>
              </a:ext>
            </a:extLst>
          </p:cNvPr>
          <p:cNvSpPr/>
          <p:nvPr/>
        </p:nvSpPr>
        <p:spPr>
          <a:xfrm>
            <a:off x="353" y="5636143"/>
            <a:ext cx="12858044" cy="15965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sp>
        <p:nvSpPr>
          <p:cNvPr id="19" name="18 Rectángulo"/>
          <p:cNvSpPr/>
          <p:nvPr/>
        </p:nvSpPr>
        <p:spPr>
          <a:xfrm>
            <a:off x="2197292" y="6004198"/>
            <a:ext cx="1567787" cy="860400"/>
          </a:xfrm>
          <a:prstGeom prst="rect">
            <a:avLst/>
          </a:prstGeom>
          <a:solidFill>
            <a:srgbClr val="005BAD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796" dirty="0" smtClean="0">
                <a:solidFill>
                  <a:schemeClr val="bg1"/>
                </a:solidFill>
                <a:latin typeface="+mj-lt"/>
              </a:rPr>
              <a:t> 2016</a:t>
            </a:r>
            <a:r>
              <a:rPr lang="zh-CN" altLang="en-US" sz="1266" dirty="0" smtClea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1266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1" name="Rectángulo 33"/>
          <p:cNvSpPr/>
          <p:nvPr/>
        </p:nvSpPr>
        <p:spPr>
          <a:xfrm>
            <a:off x="3893916" y="6003511"/>
            <a:ext cx="1527347" cy="861774"/>
          </a:xfrm>
          <a:prstGeom prst="rect">
            <a:avLst/>
          </a:prstGeom>
          <a:solidFill>
            <a:srgbClr val="005BAD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schemeClr val="bg1"/>
                </a:solidFill>
                <a:latin typeface="+mj-lt"/>
              </a:rPr>
              <a:t>We</a:t>
            </a:r>
          </a:p>
          <a:p>
            <a:pPr lvl="0" algn="r"/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Have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</a:t>
            </a:r>
            <a:endParaRPr lang="es-E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Rectángulo 33">
            <a:extLst>
              <a:ext uri="{FF2B5EF4-FFF2-40B4-BE49-F238E27FC236}">
                <a16:creationId xmlns="" xmlns:a16="http://schemas.microsoft.com/office/drawing/2014/main" id="{34456B1B-EFD1-F44E-83D9-B0CBFC69283D}"/>
              </a:ext>
            </a:extLst>
          </p:cNvPr>
          <p:cNvSpPr/>
          <p:nvPr/>
        </p:nvSpPr>
        <p:spPr>
          <a:xfrm>
            <a:off x="7703114" y="6018900"/>
            <a:ext cx="1527347" cy="830997"/>
          </a:xfrm>
          <a:prstGeom prst="rect">
            <a:avLst/>
          </a:prstGeom>
          <a:solidFill>
            <a:srgbClr val="005BAD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We</a:t>
            </a:r>
          </a:p>
          <a:p>
            <a:pPr lvl="0" algn="r"/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Lead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</a:t>
            </a:r>
            <a:endParaRPr lang="es-E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Textbox 1">
            <a:extLst>
              <a:ext uri="{FF2B5EF4-FFF2-40B4-BE49-F238E27FC236}">
                <a16:creationId xmlns="" xmlns:a16="http://schemas.microsoft.com/office/drawing/2014/main" id="{8B361D01-E1CF-7B4F-8A72-7EC14A02B50B}"/>
              </a:ext>
            </a:extLst>
          </p:cNvPr>
          <p:cNvSpPr/>
          <p:nvPr/>
        </p:nvSpPr>
        <p:spPr>
          <a:xfrm>
            <a:off x="2134439" y="1096483"/>
            <a:ext cx="1008112" cy="3872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27448" tIns="63724" rIns="127448" bIns="63724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600" dirty="0">
                <a:solidFill>
                  <a:schemeClr val="bg1"/>
                </a:solidFill>
                <a:latin typeface="+mj-ea"/>
                <a:ea typeface="+mj-ea"/>
                <a:cs typeface="Open Sans Condensed" panose="020B0604020202020204" charset="0"/>
              </a:rPr>
              <a:t>友商</a:t>
            </a:r>
            <a:endParaRPr lang="en-US" altLang="zh-CN" sz="1400" spc="600" dirty="0">
              <a:solidFill>
                <a:schemeClr val="bg1"/>
              </a:solidFill>
              <a:latin typeface="+mj-ea"/>
              <a:ea typeface="+mj-ea"/>
              <a:cs typeface="Open Sans Condensed" panose="020B0604020202020204" charset="0"/>
            </a:endParaRPr>
          </a:p>
        </p:txBody>
      </p:sp>
      <p:pic>
        <p:nvPicPr>
          <p:cNvPr id="65" name="图片 18">
            <a:extLst>
              <a:ext uri="{FF2B5EF4-FFF2-40B4-BE49-F238E27FC236}">
                <a16:creationId xmlns="" xmlns:a16="http://schemas.microsoft.com/office/drawing/2014/main" id="{B807E2AC-D7F3-FC4A-A18C-4D690E8622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60002" y="952029"/>
            <a:ext cx="1496000" cy="53167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="" xmlns:a16="http://schemas.microsoft.com/office/drawing/2014/main" id="{F1CD5667-D436-484D-A6C8-0D5E889F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06501">
            <a:off x="2370145" y="3602346"/>
            <a:ext cx="536700" cy="121254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="" xmlns:a16="http://schemas.microsoft.com/office/drawing/2014/main" id="{53E108CC-BBBF-3B44-8752-A6ECD11AA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203" flipH="1">
            <a:off x="4683832" y="3785931"/>
            <a:ext cx="529820" cy="987303"/>
          </a:xfrm>
          <a:prstGeom prst="rect">
            <a:avLst/>
          </a:prstGeom>
        </p:spPr>
      </p:pic>
      <p:cxnSp>
        <p:nvCxnSpPr>
          <p:cNvPr id="81" name="直线连接符 80">
            <a:extLst>
              <a:ext uri="{FF2B5EF4-FFF2-40B4-BE49-F238E27FC236}">
                <a16:creationId xmlns="" xmlns:a16="http://schemas.microsoft.com/office/drawing/2014/main" id="{1062D15A-B8F0-B54A-9A50-246AF0F17D70}"/>
              </a:ext>
            </a:extLst>
          </p:cNvPr>
          <p:cNvCxnSpPr/>
          <p:nvPr/>
        </p:nvCxnSpPr>
        <p:spPr>
          <a:xfrm>
            <a:off x="6357367" y="6018900"/>
            <a:ext cx="0" cy="83099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F6B9AADB-4C51-D546-8273-E0292CA7A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460642" flipH="1">
            <a:off x="7810714" y="3831431"/>
            <a:ext cx="508402" cy="94739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="" xmlns:a16="http://schemas.microsoft.com/office/drawing/2014/main" id="{DC504974-9BD5-234C-998C-2A613787A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77219" flipH="1">
            <a:off x="10217644" y="3692883"/>
            <a:ext cx="545440" cy="1125278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="" xmlns:a16="http://schemas.microsoft.com/office/drawing/2014/main" id="{A4BBE933-2FCD-8942-95C9-968C84DA4CB9}"/>
              </a:ext>
            </a:extLst>
          </p:cNvPr>
          <p:cNvGrpSpPr/>
          <p:nvPr/>
        </p:nvGrpSpPr>
        <p:grpSpPr>
          <a:xfrm>
            <a:off x="9908052" y="1748575"/>
            <a:ext cx="1117208" cy="1209365"/>
            <a:chOff x="669886" y="1024037"/>
            <a:chExt cx="5662960" cy="5683094"/>
          </a:xfrm>
        </p:grpSpPr>
        <p:pic>
          <p:nvPicPr>
            <p:cNvPr id="101" name="图片 100">
              <a:extLst>
                <a:ext uri="{FF2B5EF4-FFF2-40B4-BE49-F238E27FC236}">
                  <a16:creationId xmlns="" xmlns:a16="http://schemas.microsoft.com/office/drawing/2014/main" id="{76523B2F-F0EF-574E-9BCF-5DC9DC4D7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886" y="1057313"/>
              <a:ext cx="968298" cy="5649818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="" xmlns:a16="http://schemas.microsoft.com/office/drawing/2014/main" id="{78EDFB73-F15D-C64E-A0C2-9B4CC68A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8184" y="3865625"/>
              <a:ext cx="4694662" cy="2841506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="" xmlns:a16="http://schemas.microsoft.com/office/drawing/2014/main" id="{9CE31115-5F04-2D43-A94D-F30767C59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184" y="1048243"/>
              <a:ext cx="3233176" cy="2814818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="" xmlns:a16="http://schemas.microsoft.com/office/drawing/2014/main" id="{E59DD99B-3588-A34B-BCD1-D879E060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73191" y="1024037"/>
              <a:ext cx="1559655" cy="3063608"/>
            </a:xfrm>
            <a:prstGeom prst="rect">
              <a:avLst/>
            </a:prstGeom>
          </p:spPr>
        </p:pic>
      </p:grpSp>
      <p:sp>
        <p:nvSpPr>
          <p:cNvPr id="92" name="Elipse 12">
            <a:extLst>
              <a:ext uri="{FF2B5EF4-FFF2-40B4-BE49-F238E27FC236}">
                <a16:creationId xmlns="" xmlns:a16="http://schemas.microsoft.com/office/drawing/2014/main" id="{831FF5F8-89AD-4D47-932F-9B3D1B08EFC2}"/>
              </a:ext>
            </a:extLst>
          </p:cNvPr>
          <p:cNvSpPr>
            <a:spLocks noChangeAspect="1"/>
          </p:cNvSpPr>
          <p:nvPr/>
        </p:nvSpPr>
        <p:spPr bwMode="auto">
          <a:xfrm>
            <a:off x="2122018" y="1808696"/>
            <a:ext cx="1032954" cy="103295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rnd" cmpd="thickThin">
            <a:noFill/>
            <a:prstDash val="solid"/>
          </a:ln>
          <a:extLst/>
        </p:spPr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ea typeface="Open Sans Condensed" panose="020B0604020202020204" charset="0"/>
                <a:cs typeface="Open Sans Condensed" panose="020B0604020202020204" charset="0"/>
              </a:rPr>
              <a:t>Null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D1157D1-74CD-1E46-BB1B-72BF27194A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4873457" y="1652868"/>
            <a:ext cx="254463" cy="140078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="" xmlns:a16="http://schemas.microsoft.com/office/drawing/2014/main" id="{C7F8A120-79BD-5645-BABE-C4000456D297}"/>
              </a:ext>
            </a:extLst>
          </p:cNvPr>
          <p:cNvCxnSpPr/>
          <p:nvPr/>
        </p:nvCxnSpPr>
        <p:spPr>
          <a:xfrm>
            <a:off x="2638495" y="2995575"/>
            <a:ext cx="0" cy="539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="" xmlns:a16="http://schemas.microsoft.com/office/drawing/2014/main" id="{88013104-209D-E042-B1AD-D44A235A772B}"/>
              </a:ext>
            </a:extLst>
          </p:cNvPr>
          <p:cNvCxnSpPr/>
          <p:nvPr/>
        </p:nvCxnSpPr>
        <p:spPr>
          <a:xfrm>
            <a:off x="5000688" y="3096033"/>
            <a:ext cx="0" cy="539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">
            <a:extLst>
              <a:ext uri="{FF2B5EF4-FFF2-40B4-BE49-F238E27FC236}">
                <a16:creationId xmlns="" xmlns:a16="http://schemas.microsoft.com/office/drawing/2014/main" id="{5238DA44-EEB0-4143-A977-181A8C559984}"/>
              </a:ext>
            </a:extLst>
          </p:cNvPr>
          <p:cNvSpPr/>
          <p:nvPr/>
        </p:nvSpPr>
        <p:spPr>
          <a:xfrm>
            <a:off x="7516704" y="1096483"/>
            <a:ext cx="1008112" cy="3872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27448" tIns="63724" rIns="127448" bIns="63724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600" dirty="0">
                <a:solidFill>
                  <a:schemeClr val="bg1"/>
                </a:solidFill>
                <a:latin typeface="+mj-ea"/>
                <a:ea typeface="+mj-ea"/>
                <a:cs typeface="Open Sans Condensed" panose="020B0604020202020204" charset="0"/>
              </a:rPr>
              <a:t>友商</a:t>
            </a:r>
            <a:endParaRPr lang="en-US" altLang="zh-CN" sz="1400" spc="600" dirty="0">
              <a:solidFill>
                <a:schemeClr val="bg1"/>
              </a:solidFill>
              <a:latin typeface="+mj-ea"/>
              <a:ea typeface="+mj-ea"/>
              <a:cs typeface="Open Sans Condensed" panose="020B060402020202020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E94637B2-3A2E-574E-8EFB-6C8F8EF324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3328" y="1759097"/>
            <a:ext cx="1083174" cy="1244732"/>
          </a:xfrm>
          <a:prstGeom prst="rect">
            <a:avLst/>
          </a:prstGeom>
        </p:spPr>
      </p:pic>
      <p:pic>
        <p:nvPicPr>
          <p:cNvPr id="95" name="图片 18">
            <a:extLst>
              <a:ext uri="{FF2B5EF4-FFF2-40B4-BE49-F238E27FC236}">
                <a16:creationId xmlns="" xmlns:a16="http://schemas.microsoft.com/office/drawing/2014/main" id="{8E830222-F368-A945-A3EB-49A988DF86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01026" y="964310"/>
            <a:ext cx="1461446" cy="5193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6" name="直线连接符 95">
            <a:extLst>
              <a:ext uri="{FF2B5EF4-FFF2-40B4-BE49-F238E27FC236}">
                <a16:creationId xmlns="" xmlns:a16="http://schemas.microsoft.com/office/drawing/2014/main" id="{404D15B5-7A60-AF48-8F6A-3AC4275E7194}"/>
              </a:ext>
            </a:extLst>
          </p:cNvPr>
          <p:cNvCxnSpPr/>
          <p:nvPr/>
        </p:nvCxnSpPr>
        <p:spPr>
          <a:xfrm>
            <a:off x="8064915" y="3096033"/>
            <a:ext cx="0" cy="539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="" xmlns:a16="http://schemas.microsoft.com/office/drawing/2014/main" id="{5AD71946-C6F6-F145-872F-DD2B01CFEB65}"/>
              </a:ext>
            </a:extLst>
          </p:cNvPr>
          <p:cNvCxnSpPr/>
          <p:nvPr/>
        </p:nvCxnSpPr>
        <p:spPr>
          <a:xfrm>
            <a:off x="10466656" y="3111690"/>
            <a:ext cx="0" cy="539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345777" y="247156"/>
            <a:ext cx="851515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硬件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7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48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52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9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50" name="右箭头 49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右箭头 50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3564674" y="3067870"/>
            <a:ext cx="527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altLang="zh-CN" sz="2000" b="1" dirty="0">
                <a:solidFill>
                  <a:srgbClr val="FE010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VS</a:t>
            </a:r>
            <a:endParaRPr lang="es-SV" altLang="zh-CN" sz="2000" b="1" dirty="0">
              <a:solidFill>
                <a:srgbClr val="FE010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021663" y="3067870"/>
            <a:ext cx="527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altLang="zh-CN" sz="2000" b="1" dirty="0">
                <a:solidFill>
                  <a:srgbClr val="FE010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VS</a:t>
            </a:r>
            <a:endParaRPr lang="es-SV" altLang="zh-CN" sz="2000" b="1" dirty="0">
              <a:solidFill>
                <a:srgbClr val="FE010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18 Rectángulo"/>
          <p:cNvSpPr/>
          <p:nvPr/>
        </p:nvSpPr>
        <p:spPr>
          <a:xfrm>
            <a:off x="9381703" y="6023132"/>
            <a:ext cx="1567787" cy="822533"/>
          </a:xfrm>
          <a:prstGeom prst="rect">
            <a:avLst/>
          </a:prstGeom>
          <a:solidFill>
            <a:srgbClr val="005BAD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796" dirty="0" smtClean="0">
                <a:solidFill>
                  <a:schemeClr val="bg1"/>
                </a:solidFill>
                <a:latin typeface="+mj-lt"/>
              </a:rPr>
              <a:t> 2017</a:t>
            </a:r>
            <a:r>
              <a:rPr lang="zh-CN" altLang="en-US" sz="1266" dirty="0" smtClea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1266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5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/>
          <p:cNvCxnSpPr>
            <a:cxnSpLocks/>
          </p:cNvCxnSpPr>
          <p:nvPr/>
        </p:nvCxnSpPr>
        <p:spPr bwMode="auto">
          <a:xfrm>
            <a:off x="6404946" y="3249115"/>
            <a:ext cx="4564" cy="223941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椭圆 2"/>
          <p:cNvSpPr/>
          <p:nvPr/>
        </p:nvSpPr>
        <p:spPr>
          <a:xfrm>
            <a:off x="4484741" y="1110744"/>
            <a:ext cx="2401549" cy="2401549"/>
          </a:xfrm>
          <a:prstGeom prst="ellipse">
            <a:avLst/>
          </a:prstGeom>
          <a:solidFill>
            <a:srgbClr val="0070C0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5957591" y="1148703"/>
            <a:ext cx="2401549" cy="2401549"/>
          </a:xfrm>
          <a:prstGeom prst="ellipse">
            <a:avLst/>
          </a:prstGeom>
          <a:solidFill>
            <a:srgbClr val="00206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">
            <a:extLst>
              <a:ext uri="{FF2B5EF4-FFF2-40B4-BE49-F238E27FC236}">
                <a16:creationId xmlns="" xmlns:a16="http://schemas.microsoft.com/office/drawing/2014/main" id="{41E3696F-060E-8648-8386-610DF6BDF5DC}"/>
              </a:ext>
            </a:extLst>
          </p:cNvPr>
          <p:cNvSpPr/>
          <p:nvPr/>
        </p:nvSpPr>
        <p:spPr>
          <a:xfrm>
            <a:off x="353" y="6772000"/>
            <a:ext cx="12858044" cy="46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sp>
        <p:nvSpPr>
          <p:cNvPr id="55" name="矩形 54"/>
          <p:cNvSpPr/>
          <p:nvPr/>
        </p:nvSpPr>
        <p:spPr bwMode="auto">
          <a:xfrm>
            <a:off x="2521078" y="4474550"/>
            <a:ext cx="1888346" cy="8640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</a:rPr>
              <a:t>空白</a:t>
            </a:r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方案</a:t>
            </a:r>
          </a:p>
        </p:txBody>
      </p:sp>
      <p:pic>
        <p:nvPicPr>
          <p:cNvPr id="57" name="图片 18">
            <a:extLst>
              <a:ext uri="{FF2B5EF4-FFF2-40B4-BE49-F238E27FC236}">
                <a16:creationId xmlns:a16="http://schemas.microsoft.com/office/drawing/2014/main" xmlns="" id="{12664905-B56C-494F-8400-96ED157D64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88042" y="3669288"/>
            <a:ext cx="1515520" cy="5386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F28D5973-601C-1F4E-9E58-8D5EF807F1DB}"/>
              </a:ext>
            </a:extLst>
          </p:cNvPr>
          <p:cNvSpPr/>
          <p:nvPr/>
        </p:nvSpPr>
        <p:spPr bwMode="auto">
          <a:xfrm>
            <a:off x="4602588" y="4474549"/>
            <a:ext cx="1515895" cy="864096"/>
          </a:xfrm>
          <a:prstGeom prst="rect">
            <a:avLst/>
          </a:prstGeom>
          <a:solidFill>
            <a:srgbClr val="0070C0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软件</a:t>
            </a:r>
            <a:endParaRPr lang="en-US" altLang="zh-CN" sz="2000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行业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xmlns="" id="{DAAE717F-4014-6945-849C-BA0FF0A73C6B}"/>
              </a:ext>
            </a:extLst>
          </p:cNvPr>
          <p:cNvSpPr/>
          <p:nvPr/>
        </p:nvSpPr>
        <p:spPr>
          <a:xfrm>
            <a:off x="3383353" y="3820679"/>
            <a:ext cx="1008112" cy="387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127448" tIns="63724" rIns="127448" bIns="63724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 Condensed" panose="020B0604020202020204" charset="0"/>
              </a:rPr>
              <a:t>友商</a:t>
            </a:r>
            <a:endParaRPr lang="en-US" altLang="zh-CN" sz="1400" b="1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 Condensed" panose="020B0604020202020204" charset="0"/>
            </a:endParaRPr>
          </a:p>
        </p:txBody>
      </p:sp>
      <p:sp>
        <p:nvSpPr>
          <p:cNvPr id="56" name="TextBox 38"/>
          <p:cNvSpPr txBox="1"/>
          <p:nvPr/>
        </p:nvSpPr>
        <p:spPr>
          <a:xfrm>
            <a:off x="6044628" y="2063584"/>
            <a:ext cx="796930" cy="649207"/>
          </a:xfrm>
          <a:prstGeom prst="rect">
            <a:avLst/>
          </a:prstGeom>
          <a:noFill/>
        </p:spPr>
        <p:txBody>
          <a:bodyPr wrap="none" lIns="128578" tIns="64289" rIns="128578" bIns="64289" rtlCol="0">
            <a:spAutoFit/>
          </a:bodyPr>
          <a:lstStyle/>
          <a:p>
            <a:r>
              <a:rPr lang="en-US" altLang="zh-CN" sz="3375" dirty="0">
                <a:solidFill>
                  <a:srgbClr val="F8F8F8"/>
                </a:solidFill>
                <a:latin typeface="+mj-ea"/>
                <a:ea typeface="+mj-ea"/>
              </a:rPr>
              <a:t>VS</a:t>
            </a:r>
            <a:endParaRPr lang="zh-CN" altLang="en-US" sz="3375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66" name="文本框 1">
            <a:extLst>
              <a:ext uri="{FF2B5EF4-FFF2-40B4-BE49-F238E27FC236}">
                <a16:creationId xmlns:a16="http://schemas.microsoft.com/office/drawing/2014/main" xmlns="" id="{520DA79B-DBBA-0543-ADF7-7007EA31B26B}"/>
              </a:ext>
            </a:extLst>
          </p:cNvPr>
          <p:cNvSpPr txBox="1"/>
          <p:nvPr/>
        </p:nvSpPr>
        <p:spPr>
          <a:xfrm>
            <a:off x="4537302" y="1979551"/>
            <a:ext cx="1483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</a:rPr>
              <a:t>2016</a:t>
            </a:r>
            <a:endParaRPr kumimoji="1"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7" name="文本框 42">
            <a:extLst>
              <a:ext uri="{FF2B5EF4-FFF2-40B4-BE49-F238E27FC236}">
                <a16:creationId xmlns:a16="http://schemas.microsoft.com/office/drawing/2014/main" xmlns="" id="{2C94669F-2289-6D48-8282-A8A537C4C6B4}"/>
              </a:ext>
            </a:extLst>
          </p:cNvPr>
          <p:cNvSpPr txBox="1"/>
          <p:nvPr/>
        </p:nvSpPr>
        <p:spPr>
          <a:xfrm>
            <a:off x="6869910" y="1987049"/>
            <a:ext cx="1483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</a:rPr>
              <a:t>2017</a:t>
            </a:r>
            <a:endParaRPr kumimoji="1"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69" name="图片 18">
            <a:extLst>
              <a:ext uri="{FF2B5EF4-FFF2-40B4-BE49-F238E27FC236}">
                <a16:creationId xmlns:a16="http://schemas.microsoft.com/office/drawing/2014/main" xmlns="" id="{12664905-B56C-494F-8400-96ED157D64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25534" y="3673554"/>
            <a:ext cx="1515520" cy="5386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" name="Textbox 1">
            <a:extLst>
              <a:ext uri="{FF2B5EF4-FFF2-40B4-BE49-F238E27FC236}">
                <a16:creationId xmlns:a16="http://schemas.microsoft.com/office/drawing/2014/main" xmlns="" id="{DAAE717F-4014-6945-849C-BA0FF0A73C6B}"/>
              </a:ext>
            </a:extLst>
          </p:cNvPr>
          <p:cNvSpPr/>
          <p:nvPr/>
        </p:nvSpPr>
        <p:spPr>
          <a:xfrm>
            <a:off x="8359140" y="3824945"/>
            <a:ext cx="1008112" cy="387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127448" tIns="63724" rIns="127448" bIns="63724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 Condensed" panose="020B0604020202020204" charset="0"/>
              </a:rPr>
              <a:t>友商</a:t>
            </a:r>
            <a:endParaRPr lang="en-US" altLang="zh-CN" sz="1400" b="1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Open Sans Condensed" panose="020B060402020202020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357453" y="4480422"/>
            <a:ext cx="1888346" cy="8640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个别</a:t>
            </a:r>
            <a:r>
              <a:rPr lang="zh-CN" altLang="en-US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方案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F28D5973-601C-1F4E-9E58-8D5EF807F1DB}"/>
              </a:ext>
            </a:extLst>
          </p:cNvPr>
          <p:cNvSpPr/>
          <p:nvPr/>
        </p:nvSpPr>
        <p:spPr bwMode="auto">
          <a:xfrm>
            <a:off x="6625534" y="4480421"/>
            <a:ext cx="1515895" cy="864096"/>
          </a:xfrm>
          <a:prstGeom prst="rect">
            <a:avLst/>
          </a:prstGeom>
          <a:solidFill>
            <a:srgbClr val="0070C0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20 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软件</a:t>
            </a:r>
            <a:endParaRPr lang="en-US" altLang="zh-CN" sz="2000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 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行业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45777" y="247156"/>
            <a:ext cx="1518364" cy="4001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2000" b="1" spc="600" dirty="0" smtClean="0">
                <a:solidFill>
                  <a:srgbClr val="2E2E2E"/>
                </a:solidFill>
                <a:latin typeface="+mj-lt"/>
                <a:ea typeface="微软雅黑" panose="020B0503020204020204" pitchFamily="34" charset="-122"/>
              </a:rPr>
              <a:t>集成方案</a:t>
            </a:r>
            <a:endParaRPr lang="zh-CN" altLang="en-US" sz="2000" b="1" spc="600" dirty="0">
              <a:solidFill>
                <a:srgbClr val="2E2E2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6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27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36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29" name="右箭头 28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右箭头 34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10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000">
        <p14:gallery dir="l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328707" y="1024037"/>
            <a:ext cx="2142829" cy="2142829"/>
            <a:chOff x="1677608" y="2996952"/>
            <a:chExt cx="1395643" cy="1395643"/>
          </a:xfrm>
        </p:grpSpPr>
        <p:sp>
          <p:nvSpPr>
            <p:cNvPr id="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 dirty="0">
                <a:solidFill>
                  <a:srgbClr val="FA783A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772DC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2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</a:t>
              </a:r>
            </a:p>
          </p:txBody>
        </p:sp>
      </p:grpSp>
      <p:sp>
        <p:nvSpPr>
          <p:cNvPr id="12" name="TextBox 45"/>
          <p:cNvSpPr txBox="1"/>
          <p:nvPr/>
        </p:nvSpPr>
        <p:spPr>
          <a:xfrm>
            <a:off x="5763055" y="3319023"/>
            <a:ext cx="1274131" cy="5466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952" b="1" dirty="0">
                <a:solidFill>
                  <a:srgbClr val="0772DC"/>
                </a:solidFill>
                <a:cs typeface="+mn-ea"/>
                <a:sym typeface="+mn-lt"/>
              </a:rPr>
              <a:t>PART </a:t>
            </a:r>
            <a:r>
              <a:rPr lang="en-US" altLang="zh-CN" sz="2952" b="1" dirty="0" smtClean="0">
                <a:solidFill>
                  <a:srgbClr val="0772DC"/>
                </a:solidFill>
                <a:cs typeface="+mn-ea"/>
                <a:sym typeface="+mn-lt"/>
              </a:rPr>
              <a:t>II</a:t>
            </a:r>
            <a:endParaRPr lang="en-US" altLang="zh-CN" sz="2952" b="1" dirty="0">
              <a:solidFill>
                <a:srgbClr val="0772DC"/>
              </a:solidFill>
              <a:cs typeface="+mn-ea"/>
              <a:sym typeface="+mn-lt"/>
            </a:endParaRPr>
          </a:p>
        </p:txBody>
      </p:sp>
      <p:sp>
        <p:nvSpPr>
          <p:cNvPr id="13" name="Rectangle 49"/>
          <p:cNvSpPr/>
          <p:nvPr/>
        </p:nvSpPr>
        <p:spPr>
          <a:xfrm>
            <a:off x="4053111" y="4020046"/>
            <a:ext cx="4788138" cy="67646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796" b="1" dirty="0" smtClean="0">
                <a:solidFill>
                  <a:srgbClr val="0772D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规划</a:t>
            </a:r>
            <a:endParaRPr lang="zh-CN" altLang="en-US" sz="3796" b="1" dirty="0">
              <a:solidFill>
                <a:srgbClr val="0772DC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cxnSp>
        <p:nvCxnSpPr>
          <p:cNvPr id="15" name="Straight Connector 2"/>
          <p:cNvCxnSpPr/>
          <p:nvPr/>
        </p:nvCxnSpPr>
        <p:spPr>
          <a:xfrm>
            <a:off x="4236226" y="4840461"/>
            <a:ext cx="4281381" cy="0"/>
          </a:xfrm>
          <a:prstGeom prst="line">
            <a:avLst/>
          </a:prstGeom>
          <a:ln w="9525">
            <a:solidFill>
              <a:srgbClr val="0772D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KSO_Shape"/>
          <p:cNvSpPr/>
          <p:nvPr/>
        </p:nvSpPr>
        <p:spPr bwMode="auto">
          <a:xfrm>
            <a:off x="6146204" y="1497281"/>
            <a:ext cx="507838" cy="1015676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8">
            <a:extLst>
              <a:ext uri="{FF2B5EF4-FFF2-40B4-BE49-F238E27FC236}">
                <a16:creationId xmlns="" xmlns:a16="http://schemas.microsoft.com/office/drawing/2014/main" id="{6EC5D088-4819-EB4A-AB51-4986E8499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66299" y="4873287"/>
            <a:ext cx="2083364" cy="74042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40906771"/>
      </p:ext>
    </p:extLst>
  </p:cSld>
  <p:clrMapOvr>
    <a:masterClrMapping/>
  </p:clrMapOvr>
  <p:transition spd="slow" advTm="18000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7000701"/>
            <a:ext cx="12858044" cy="2319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 sz="2000"/>
          </a:p>
        </p:txBody>
      </p:sp>
      <p:sp>
        <p:nvSpPr>
          <p:cNvPr id="12" name="TextBox 348"/>
          <p:cNvSpPr txBox="1"/>
          <p:nvPr/>
        </p:nvSpPr>
        <p:spPr>
          <a:xfrm>
            <a:off x="3117007" y="2320181"/>
            <a:ext cx="6641593" cy="186204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04040"/>
                </a:solidFill>
              </a:rPr>
              <a:t>How to get </a:t>
            </a:r>
            <a:r>
              <a:rPr lang="en-US" altLang="zh-CN" sz="11500" dirty="0" smtClean="0">
                <a:solidFill>
                  <a:srgbClr val="FF0000"/>
                </a:solidFill>
              </a:rPr>
              <a:t>better</a:t>
            </a:r>
            <a:endParaRPr lang="zh-CN" altLang="en-US" sz="4000" b="1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0E5656CF-3DC2-9841-91C1-A1A68AF74EA5}"/>
              </a:ext>
            </a:extLst>
          </p:cNvPr>
          <p:cNvSpPr/>
          <p:nvPr/>
        </p:nvSpPr>
        <p:spPr>
          <a:xfrm>
            <a:off x="1136786" y="4425281"/>
            <a:ext cx="15600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i="1" cap="none" spc="0" dirty="0">
                <a:ln w="0"/>
                <a:solidFill>
                  <a:srgbClr val="212E3C"/>
                </a:solidFill>
                <a:effectLst>
                  <a:reflection blurRad="6350" stA="53000" endA="300" endPos="35500" dir="5400000" sy="-90000" algn="bl" rotWithShape="0"/>
                </a:effectLst>
                <a:latin typeface="+mj-ea"/>
                <a:ea typeface="+mj-ea"/>
                <a:cs typeface="+mn-ea"/>
                <a:sym typeface="+mn-lt"/>
              </a:rPr>
              <a:t>难</a:t>
            </a:r>
            <a:endParaRPr lang="zh-CN" altLang="en-US" sz="8800" b="1" i="1" cap="none" spc="0" dirty="0">
              <a:ln w="0"/>
              <a:solidFill>
                <a:srgbClr val="212E3C"/>
              </a:solidFill>
              <a:effectLst>
                <a:reflection blurRad="6350" stA="53000" endA="300" endPos="35500" dir="5400000" sy="-9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2" name="矩形 21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04B2CF66-20BD-B742-B4D7-FB37490846DD}"/>
              </a:ext>
            </a:extLst>
          </p:cNvPr>
          <p:cNvSpPr/>
          <p:nvPr/>
        </p:nvSpPr>
        <p:spPr>
          <a:xfrm>
            <a:off x="9981852" y="1755693"/>
            <a:ext cx="15600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i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+mj-ea"/>
                <a:ea typeface="+mj-ea"/>
              </a:rPr>
              <a:t>好</a:t>
            </a:r>
          </a:p>
        </p:txBody>
      </p:sp>
      <p:grpSp>
        <p:nvGrpSpPr>
          <p:cNvPr id="14" name="组合 22">
            <a:extLst>
              <a:ext uri="{FF2B5EF4-FFF2-40B4-BE49-F238E27FC236}">
                <a16:creationId xmlns="" xmlns:a16="http://schemas.microsoft.com/office/drawing/2014/main" id="{90CB7A63-7FB8-D54A-AB93-D4EF60C6BA80}"/>
              </a:ext>
            </a:extLst>
          </p:cNvPr>
          <p:cNvGrpSpPr/>
          <p:nvPr/>
        </p:nvGrpSpPr>
        <p:grpSpPr>
          <a:xfrm>
            <a:off x="308695" y="219936"/>
            <a:ext cx="1059184" cy="415656"/>
            <a:chOff x="232229" y="188685"/>
            <a:chExt cx="1686036" cy="661649"/>
          </a:xfrm>
        </p:grpSpPr>
        <p:grpSp>
          <p:nvGrpSpPr>
            <p:cNvPr id="23" name="组合 23">
              <a:extLst>
                <a:ext uri="{FF2B5EF4-FFF2-40B4-BE49-F238E27FC236}">
                  <a16:creationId xmlns="" xmlns:a16="http://schemas.microsoft.com/office/drawing/2014/main" id="{7C8EA2D7-26A8-5D41-9C97-94620B41F271}"/>
                </a:ext>
              </a:extLst>
            </p:cNvPr>
            <p:cNvGrpSpPr/>
            <p:nvPr/>
          </p:nvGrpSpPr>
          <p:grpSpPr>
            <a:xfrm>
              <a:off x="232229" y="188685"/>
              <a:ext cx="1334834" cy="661649"/>
              <a:chOff x="875306" y="2016236"/>
              <a:chExt cx="3043071" cy="1736956"/>
            </a:xfrm>
          </p:grpSpPr>
          <p:pic>
            <p:nvPicPr>
              <p:cNvPr id="27" name="图片 14">
                <a:extLst>
                  <a:ext uri="{FF2B5EF4-FFF2-40B4-BE49-F238E27FC236}">
                    <a16:creationId xmlns="" xmlns:a16="http://schemas.microsoft.com/office/drawing/2014/main" id="{1AEF9F4A-A266-4848-AB56-44B9257B6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470"/>
              <a:stretch/>
            </p:blipFill>
            <p:spPr bwMode="auto">
              <a:xfrm>
                <a:off x="2459110" y="2016236"/>
                <a:ext cx="1214749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图片 14">
                <a:extLst>
                  <a:ext uri="{FF2B5EF4-FFF2-40B4-BE49-F238E27FC236}">
                    <a16:creationId xmlns="" xmlns:a16="http://schemas.microsoft.com/office/drawing/2014/main" id="{7E569D32-2D78-0548-AD80-BD526C2D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30"/>
              <a:stretch/>
            </p:blipFill>
            <p:spPr bwMode="auto">
              <a:xfrm>
                <a:off x="875306" y="2641601"/>
                <a:ext cx="3043071" cy="111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组合 29">
              <a:extLst>
                <a:ext uri="{FF2B5EF4-FFF2-40B4-BE49-F238E27FC236}">
                  <a16:creationId xmlns="" xmlns:a16="http://schemas.microsoft.com/office/drawing/2014/main" id="{3E6D65E6-D4D6-6E4D-9B55-65E13F3D34A2}"/>
                </a:ext>
              </a:extLst>
            </p:cNvPr>
            <p:cNvGrpSpPr/>
            <p:nvPr/>
          </p:nvGrpSpPr>
          <p:grpSpPr>
            <a:xfrm>
              <a:off x="1612984" y="316937"/>
              <a:ext cx="305281" cy="425810"/>
              <a:chOff x="3889349" y="2471058"/>
              <a:chExt cx="754743" cy="957942"/>
            </a:xfrm>
          </p:grpSpPr>
          <p:sp>
            <p:nvSpPr>
              <p:cNvPr id="25" name="右箭头 24">
                <a:extLst>
                  <a:ext uri="{FF2B5EF4-FFF2-40B4-BE49-F238E27FC236}">
                    <a16:creationId xmlns="" xmlns:a16="http://schemas.microsoft.com/office/drawing/2014/main" id="{86C398D0-3FDC-2D42-B829-B9E8D8014A31}"/>
                  </a:ext>
                </a:extLst>
              </p:cNvPr>
              <p:cNvSpPr/>
              <p:nvPr/>
            </p:nvSpPr>
            <p:spPr>
              <a:xfrm>
                <a:off x="3889349" y="2471058"/>
                <a:ext cx="754743" cy="95794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右箭头 25">
                <a:extLst>
                  <a:ext uri="{FF2B5EF4-FFF2-40B4-BE49-F238E27FC236}">
                    <a16:creationId xmlns="" xmlns:a16="http://schemas.microsoft.com/office/drawing/2014/main" id="{9EA42C21-54E5-C444-9D7C-8AA618C5E876}"/>
                  </a:ext>
                </a:extLst>
              </p:cNvPr>
              <p:cNvSpPr/>
              <p:nvPr/>
            </p:nvSpPr>
            <p:spPr>
              <a:xfrm>
                <a:off x="4235466" y="2921625"/>
                <a:ext cx="380076" cy="447504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2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2807" y="1394149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91849" y="1530044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531463" y="4172080"/>
            <a:ext cx="1938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Iphone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X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18920" y="3969265"/>
            <a:ext cx="1721759" cy="0"/>
          </a:xfrm>
          <a:prstGeom prst="line">
            <a:avLst/>
          </a:prstGeom>
          <a:ln>
            <a:solidFill>
              <a:srgbClr val="3C5E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 bwMode="auto">
          <a:xfrm>
            <a:off x="8386434" y="4172080"/>
            <a:ext cx="196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汉柏新一代硬件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8600712" y="3969265"/>
            <a:ext cx="1721759" cy="0"/>
          </a:xfrm>
          <a:prstGeom prst="line">
            <a:avLst/>
          </a:prstGeom>
          <a:ln w="9525">
            <a:solidFill>
              <a:srgbClr val="3C5E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右箭头 23"/>
          <p:cNvSpPr/>
          <p:nvPr/>
        </p:nvSpPr>
        <p:spPr>
          <a:xfrm rot="10800000" flipH="1">
            <a:off x="5277247" y="2176165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03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latin typeface="+mj-ea"/>
              <a:ea typeface="+mj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266523" y="4465972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03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5360693" y="2568143"/>
            <a:ext cx="2275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rgbClr val="FFFFFF"/>
                </a:solidFill>
                <a:ea typeface="微软雅黑" panose="020B0503020204020204" pitchFamily="34" charset="-122"/>
              </a:rPr>
              <a:t>品质</a:t>
            </a:r>
          </a:p>
        </p:txBody>
      </p:sp>
      <p:sp>
        <p:nvSpPr>
          <p:cNvPr id="45" name="矩形 44"/>
          <p:cNvSpPr/>
          <p:nvPr/>
        </p:nvSpPr>
        <p:spPr>
          <a:xfrm>
            <a:off x="1820863" y="294665"/>
            <a:ext cx="684803" cy="3693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硬件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A982CF12-633B-FA4B-A2CA-A4657311C56F}"/>
              </a:ext>
            </a:extLst>
          </p:cNvPr>
          <p:cNvGrpSpPr/>
          <p:nvPr/>
        </p:nvGrpSpPr>
        <p:grpSpPr>
          <a:xfrm>
            <a:off x="1548087" y="309259"/>
            <a:ext cx="200768" cy="282730"/>
            <a:chOff x="3889349" y="2471058"/>
            <a:chExt cx="754743" cy="957942"/>
          </a:xfrm>
        </p:grpSpPr>
        <p:sp>
          <p:nvSpPr>
            <p:cNvPr id="47" name="右箭头 46">
              <a:extLst>
                <a:ext uri="{FF2B5EF4-FFF2-40B4-BE49-F238E27FC236}">
                  <a16:creationId xmlns="" xmlns:a16="http://schemas.microsoft.com/office/drawing/2014/main" id="{0316B2EB-CA28-1A4C-A02B-04AFFE4058D7}"/>
                </a:ext>
              </a:extLst>
            </p:cNvPr>
            <p:cNvSpPr/>
            <p:nvPr/>
          </p:nvSpPr>
          <p:spPr>
            <a:xfrm>
              <a:off x="3889349" y="2471058"/>
              <a:ext cx="754743" cy="95794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右箭头 47">
              <a:extLst>
                <a:ext uri="{FF2B5EF4-FFF2-40B4-BE49-F238E27FC236}">
                  <a16:creationId xmlns="" xmlns:a16="http://schemas.microsoft.com/office/drawing/2014/main" id="{99A7DB28-BBD3-9042-85E8-FA8982E729A3}"/>
                </a:ext>
              </a:extLst>
            </p:cNvPr>
            <p:cNvSpPr/>
            <p:nvPr/>
          </p:nvSpPr>
          <p:spPr>
            <a:xfrm>
              <a:off x="4235466" y="2921625"/>
              <a:ext cx="380076" cy="44750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DF5F7A1-9FEB-5041-8985-F3647A27B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68" y="2515269"/>
            <a:ext cx="903858" cy="101425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61AA4E82-5424-D346-8E76-0A06779E2F63}"/>
              </a:ext>
            </a:extLst>
          </p:cNvPr>
          <p:cNvSpPr txBox="1"/>
          <p:nvPr/>
        </p:nvSpPr>
        <p:spPr bwMode="auto">
          <a:xfrm>
            <a:off x="5277247" y="4048373"/>
            <a:ext cx="2275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体验</a:t>
            </a:r>
          </a:p>
        </p:txBody>
      </p:sp>
      <p:pic>
        <p:nvPicPr>
          <p:cNvPr id="10" name="图片 9" descr="产品图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80" y="2392189"/>
            <a:ext cx="2882715" cy="1888133"/>
          </a:xfrm>
          <a:prstGeom prst="rect">
            <a:avLst/>
          </a:prstGeom>
        </p:spPr>
      </p:pic>
      <p:pic>
        <p:nvPicPr>
          <p:cNvPr id="11" name="图片 10" descr="1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5" y="282026"/>
            <a:ext cx="747865" cy="3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14:gallery dir="l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08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Macintosh PowerPoint</Application>
  <PresentationFormat>自定义</PresentationFormat>
  <Paragraphs>172</Paragraphs>
  <Slides>16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  <vt:variant>
        <vt:lpstr>自定义放映</vt:lpstr>
      </vt:variant>
      <vt:variant>
        <vt:i4>1</vt:i4>
      </vt:variant>
    </vt:vector>
  </HeadingPairs>
  <TitlesOfParts>
    <vt:vector size="26" baseType="lpstr">
      <vt:lpstr>Calibri</vt:lpstr>
      <vt:lpstr>Impact</vt:lpstr>
      <vt:lpstr>Microsoft YaHei</vt:lpstr>
      <vt:lpstr>Open Sans Condensed</vt:lpstr>
      <vt:lpstr>Open Sans Extrabold</vt:lpstr>
      <vt:lpstr>宋体</vt:lpstr>
      <vt:lpstr>微软雅黑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2016-11-25T02:57:40Z</dcterms:created>
  <dcterms:modified xsi:type="dcterms:W3CDTF">2018-02-04T13:32:01Z</dcterms:modified>
</cp:coreProperties>
</file>